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43" r:id="rId1"/>
  </p:sldMasterIdLst>
  <p:notesMasterIdLst>
    <p:notesMasterId r:id="rId20"/>
  </p:notesMasterIdLst>
  <p:sldIdLst>
    <p:sldId id="296" r:id="rId2"/>
    <p:sldId id="299" r:id="rId3"/>
    <p:sldId id="322" r:id="rId4"/>
    <p:sldId id="323" r:id="rId5"/>
    <p:sldId id="325" r:id="rId6"/>
    <p:sldId id="324" r:id="rId7"/>
    <p:sldId id="328" r:id="rId8"/>
    <p:sldId id="259" r:id="rId9"/>
    <p:sldId id="335" r:id="rId10"/>
    <p:sldId id="326" r:id="rId11"/>
    <p:sldId id="327" r:id="rId12"/>
    <p:sldId id="330" r:id="rId13"/>
    <p:sldId id="271" r:id="rId14"/>
    <p:sldId id="331" r:id="rId15"/>
    <p:sldId id="332" r:id="rId16"/>
    <p:sldId id="262" r:id="rId17"/>
    <p:sldId id="333" r:id="rId18"/>
    <p:sldId id="33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5CB8687-B327-476A-9C6C-B42F6C56870B}">
          <p14:sldIdLst/>
        </p14:section>
        <p14:section name="Title" id="{682D8FF2-F664-47F8-9D1C-5F3C2DA8292D}">
          <p14:sldIdLst>
            <p14:sldId id="296"/>
          </p14:sldIdLst>
        </p14:section>
        <p14:section name="Summary, Overview, Project Goals" id="{901204E3-74BF-4E50-9A5C-C83D13C7AF76}">
          <p14:sldIdLst>
            <p14:sldId id="299"/>
            <p14:sldId id="322"/>
            <p14:sldId id="323"/>
          </p14:sldIdLst>
        </p14:section>
        <p14:section name="Approach" id="{0DA6E4BC-EA7A-4312-A36C-E0A88D8351DE}">
          <p14:sldIdLst>
            <p14:sldId id="325"/>
            <p14:sldId id="324"/>
          </p14:sldIdLst>
        </p14:section>
        <p14:section name="Data Collection, Cleanup, Exploration" id="{5B031541-6A2E-45A4-B225-BF8A07949DF8}">
          <p14:sldIdLst>
            <p14:sldId id="328"/>
            <p14:sldId id="259"/>
            <p14:sldId id="335"/>
          </p14:sldIdLst>
        </p14:section>
        <p14:section name="Challenges" id="{03BC815A-EB54-45FC-89B6-D52F01327D3C}">
          <p14:sldIdLst>
            <p14:sldId id="326"/>
            <p14:sldId id="327"/>
          </p14:sldIdLst>
        </p14:section>
        <p14:section name="Project Demonstration Slides" id="{3444C1A5-794C-4286-90F1-0F80B73E84D0}">
          <p14:sldIdLst>
            <p14:sldId id="330"/>
            <p14:sldId id="271"/>
            <p14:sldId id="331"/>
          </p14:sldIdLst>
        </p14:section>
        <p14:section name="Future Goals" id="{C3DD4594-DD75-4364-9D83-811763A865CD}">
          <p14:sldIdLst>
            <p14:sldId id="332"/>
            <p14:sldId id="262"/>
          </p14:sldIdLst>
        </p14:section>
        <p14:section name="Results, Conclusion, App Analysis" id="{E653232F-BBF5-4959-8F97-6273A4190B69}">
          <p14:sldIdLst>
            <p14:sldId id="333"/>
            <p14:sldId id="334"/>
          </p14:sldIdLst>
        </p14:section>
        <p14:section name="Project Outline" id="{EBD00EA9-9814-468E-8D2D-B76CD9637B9F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E583C0-F432-493B-B59B-60D6F87E79AC}" v="33" dt="2024-12-31T03:14:18.8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rey Holton" userId="dfccdeabb580c92e" providerId="LiveId" clId="{5AE583C0-F432-493B-B59B-60D6F87E79AC}"/>
    <pc:docChg chg="undo custSel addSld delSld modSld modSection">
      <pc:chgData name="Corey Holton" userId="dfccdeabb580c92e" providerId="LiveId" clId="{5AE583C0-F432-493B-B59B-60D6F87E79AC}" dt="2024-12-31T03:40:59.726" v="135" actId="20577"/>
      <pc:docMkLst>
        <pc:docMk/>
      </pc:docMkLst>
      <pc:sldChg chg="del">
        <pc:chgData name="Corey Holton" userId="dfccdeabb580c92e" providerId="LiveId" clId="{5AE583C0-F432-493B-B59B-60D6F87E79AC}" dt="2024-12-31T02:01:58.903" v="28" actId="47"/>
        <pc:sldMkLst>
          <pc:docMk/>
          <pc:sldMk cId="2020630084" sldId="258"/>
        </pc:sldMkLst>
      </pc:sldChg>
      <pc:sldChg chg="addSp delSp modSp mod modAnim">
        <pc:chgData name="Corey Holton" userId="dfccdeabb580c92e" providerId="LiveId" clId="{5AE583C0-F432-493B-B59B-60D6F87E79AC}" dt="2024-12-31T03:40:59.726" v="135" actId="20577"/>
        <pc:sldMkLst>
          <pc:docMk/>
          <pc:sldMk cId="3386333496" sldId="259"/>
        </pc:sldMkLst>
        <pc:spChg chg="mod">
          <ac:chgData name="Corey Holton" userId="dfccdeabb580c92e" providerId="LiveId" clId="{5AE583C0-F432-493B-B59B-60D6F87E79AC}" dt="2024-12-31T03:40:59.726" v="135" actId="20577"/>
          <ac:spMkLst>
            <pc:docMk/>
            <pc:sldMk cId="3386333496" sldId="259"/>
            <ac:spMk id="4" creationId="{F3699026-9B0E-10D8-2A1E-4A94C242B8B3}"/>
          </ac:spMkLst>
        </pc:spChg>
        <pc:spChg chg="add mod">
          <ac:chgData name="Corey Holton" userId="dfccdeabb580c92e" providerId="LiveId" clId="{5AE583C0-F432-493B-B59B-60D6F87E79AC}" dt="2024-12-31T03:39:46.241" v="59" actId="1076"/>
          <ac:spMkLst>
            <pc:docMk/>
            <pc:sldMk cId="3386333496" sldId="259"/>
            <ac:spMk id="6" creationId="{9B9AEC59-35F9-CE44-12F3-5BD002D98B19}"/>
          </ac:spMkLst>
        </pc:spChg>
        <pc:picChg chg="add mod">
          <ac:chgData name="Corey Holton" userId="dfccdeabb580c92e" providerId="LiveId" clId="{5AE583C0-F432-493B-B59B-60D6F87E79AC}" dt="2024-12-31T03:10:12.173" v="35"/>
          <ac:picMkLst>
            <pc:docMk/>
            <pc:sldMk cId="3386333496" sldId="259"/>
            <ac:picMk id="2" creationId="{50FC4B5F-FD7D-726B-1B90-DA7F9D7AD1D5}"/>
          </ac:picMkLst>
        </pc:picChg>
        <pc:picChg chg="del">
          <ac:chgData name="Corey Holton" userId="dfccdeabb580c92e" providerId="LiveId" clId="{5AE583C0-F432-493B-B59B-60D6F87E79AC}" dt="2024-12-31T03:10:10.612" v="34" actId="478"/>
          <ac:picMkLst>
            <pc:docMk/>
            <pc:sldMk cId="3386333496" sldId="259"/>
            <ac:picMk id="5" creationId="{DFAA19CB-B731-6A5A-3302-8CABE9F865AE}"/>
          </ac:picMkLst>
        </pc:picChg>
        <pc:picChg chg="del">
          <ac:chgData name="Corey Holton" userId="dfccdeabb580c92e" providerId="LiveId" clId="{5AE583C0-F432-493B-B59B-60D6F87E79AC}" dt="2024-12-31T03:11:57.643" v="43" actId="478"/>
          <ac:picMkLst>
            <pc:docMk/>
            <pc:sldMk cId="3386333496" sldId="259"/>
            <ac:picMk id="7" creationId="{90ADDD08-752F-C7DD-2D51-547878D0A489}"/>
          </ac:picMkLst>
        </pc:picChg>
        <pc:picChg chg="add del mod">
          <ac:chgData name="Corey Holton" userId="dfccdeabb580c92e" providerId="LiveId" clId="{5AE583C0-F432-493B-B59B-60D6F87E79AC}" dt="2024-12-31T03:10:58.871" v="39" actId="478"/>
          <ac:picMkLst>
            <pc:docMk/>
            <pc:sldMk cId="3386333496" sldId="259"/>
            <ac:picMk id="10" creationId="{4111EC2E-9593-3E17-9D5C-AE97E50AA1A2}"/>
          </ac:picMkLst>
        </pc:picChg>
        <pc:picChg chg="add mod">
          <ac:chgData name="Corey Holton" userId="dfccdeabb580c92e" providerId="LiveId" clId="{5AE583C0-F432-493B-B59B-60D6F87E79AC}" dt="2024-12-31T03:11:05.483" v="42" actId="1076"/>
          <ac:picMkLst>
            <pc:docMk/>
            <pc:sldMk cId="3386333496" sldId="259"/>
            <ac:picMk id="12" creationId="{4E3B77E3-DF85-93AF-B706-79AA5FCA4A8F}"/>
          </ac:picMkLst>
        </pc:picChg>
        <pc:picChg chg="add mod">
          <ac:chgData name="Corey Holton" userId="dfccdeabb580c92e" providerId="LiveId" clId="{5AE583C0-F432-493B-B59B-60D6F87E79AC}" dt="2024-12-31T03:12:02.914" v="45" actId="1076"/>
          <ac:picMkLst>
            <pc:docMk/>
            <pc:sldMk cId="3386333496" sldId="259"/>
            <ac:picMk id="14" creationId="{E0BB48C4-78FD-EB0D-A544-56FD3561AE93}"/>
          </ac:picMkLst>
        </pc:picChg>
        <pc:picChg chg="add del mod">
          <ac:chgData name="Corey Holton" userId="dfccdeabb580c92e" providerId="LiveId" clId="{5AE583C0-F432-493B-B59B-60D6F87E79AC}" dt="2024-12-31T03:31:18.365" v="54" actId="478"/>
          <ac:picMkLst>
            <pc:docMk/>
            <pc:sldMk cId="3386333496" sldId="259"/>
            <ac:picMk id="16" creationId="{D5517CD8-86D1-FFDE-0572-6B49E4AB0550}"/>
          </ac:picMkLst>
        </pc:picChg>
      </pc:sldChg>
      <pc:sldChg chg="modSp del mod">
        <pc:chgData name="Corey Holton" userId="dfccdeabb580c92e" providerId="LiveId" clId="{5AE583C0-F432-493B-B59B-60D6F87E79AC}" dt="2024-12-31T02:02:01.968" v="30" actId="47"/>
        <pc:sldMkLst>
          <pc:docMk/>
          <pc:sldMk cId="1779046658" sldId="261"/>
        </pc:sldMkLst>
        <pc:spChg chg="mod">
          <ac:chgData name="Corey Holton" userId="dfccdeabb580c92e" providerId="LiveId" clId="{5AE583C0-F432-493B-B59B-60D6F87E79AC}" dt="2024-12-31T01:58:53.713" v="24" actId="15"/>
          <ac:spMkLst>
            <pc:docMk/>
            <pc:sldMk cId="1779046658" sldId="261"/>
            <ac:spMk id="4" creationId="{A79ACE27-942C-835C-AD95-3C8255FA764A}"/>
          </ac:spMkLst>
        </pc:spChg>
      </pc:sldChg>
      <pc:sldChg chg="del">
        <pc:chgData name="Corey Holton" userId="dfccdeabb580c92e" providerId="LiveId" clId="{5AE583C0-F432-493B-B59B-60D6F87E79AC}" dt="2024-12-31T02:02:03.880" v="31" actId="47"/>
        <pc:sldMkLst>
          <pc:docMk/>
          <pc:sldMk cId="3892709512" sldId="263"/>
        </pc:sldMkLst>
      </pc:sldChg>
      <pc:sldChg chg="modSp del mod">
        <pc:chgData name="Corey Holton" userId="dfccdeabb580c92e" providerId="LiveId" clId="{5AE583C0-F432-493B-B59B-60D6F87E79AC}" dt="2024-12-31T02:02:09.798" v="32" actId="47"/>
        <pc:sldMkLst>
          <pc:docMk/>
          <pc:sldMk cId="645087326" sldId="264"/>
        </pc:sldMkLst>
        <pc:spChg chg="mod">
          <ac:chgData name="Corey Holton" userId="dfccdeabb580c92e" providerId="LiveId" clId="{5AE583C0-F432-493B-B59B-60D6F87E79AC}" dt="2024-12-31T02:00:04.605" v="25" actId="13926"/>
          <ac:spMkLst>
            <pc:docMk/>
            <pc:sldMk cId="645087326" sldId="264"/>
            <ac:spMk id="4" creationId="{60995AB8-96E3-F96F-CB02-1577C41FF8F9}"/>
          </ac:spMkLst>
        </pc:spChg>
      </pc:sldChg>
      <pc:sldChg chg="del">
        <pc:chgData name="Corey Holton" userId="dfccdeabb580c92e" providerId="LiveId" clId="{5AE583C0-F432-493B-B59B-60D6F87E79AC}" dt="2024-12-31T02:02:00.603" v="29" actId="47"/>
        <pc:sldMkLst>
          <pc:docMk/>
          <pc:sldMk cId="4173580496" sldId="265"/>
        </pc:sldMkLst>
      </pc:sldChg>
      <pc:sldChg chg="addSp delSp mod">
        <pc:chgData name="Corey Holton" userId="dfccdeabb580c92e" providerId="LiveId" clId="{5AE583C0-F432-493B-B59B-60D6F87E79AC}" dt="2024-12-31T01:46:43.027" v="9"/>
        <pc:sldMkLst>
          <pc:docMk/>
          <pc:sldMk cId="1482767059" sldId="322"/>
        </pc:sldMkLst>
        <pc:inkChg chg="add del">
          <ac:chgData name="Corey Holton" userId="dfccdeabb580c92e" providerId="LiveId" clId="{5AE583C0-F432-493B-B59B-60D6F87E79AC}" dt="2024-12-31T01:46:01.360" v="4"/>
          <ac:inkMkLst>
            <pc:docMk/>
            <pc:sldMk cId="1482767059" sldId="322"/>
            <ac:inkMk id="4" creationId="{F8488963-DD95-92FF-23FF-26B7310B9BB3}"/>
          </ac:inkMkLst>
        </pc:inkChg>
        <pc:inkChg chg="add del">
          <ac:chgData name="Corey Holton" userId="dfccdeabb580c92e" providerId="LiveId" clId="{5AE583C0-F432-493B-B59B-60D6F87E79AC}" dt="2024-12-31T01:46:02.298" v="5"/>
          <ac:inkMkLst>
            <pc:docMk/>
            <pc:sldMk cId="1482767059" sldId="322"/>
            <ac:inkMk id="7" creationId="{536544AA-61E5-2FFF-4AC4-1DE78E594F08}"/>
          </ac:inkMkLst>
        </pc:inkChg>
        <pc:inkChg chg="add del">
          <ac:chgData name="Corey Holton" userId="dfccdeabb580c92e" providerId="LiveId" clId="{5AE583C0-F432-493B-B59B-60D6F87E79AC}" dt="2024-12-31T01:46:00.847" v="3"/>
          <ac:inkMkLst>
            <pc:docMk/>
            <pc:sldMk cId="1482767059" sldId="322"/>
            <ac:inkMk id="8" creationId="{7113ED5F-641A-E934-7DDA-8C2667A0DA4B}"/>
          </ac:inkMkLst>
        </pc:inkChg>
        <pc:inkChg chg="add del">
          <ac:chgData name="Corey Holton" userId="dfccdeabb580c92e" providerId="LiveId" clId="{5AE583C0-F432-493B-B59B-60D6F87E79AC}" dt="2024-12-31T01:46:43.027" v="9"/>
          <ac:inkMkLst>
            <pc:docMk/>
            <pc:sldMk cId="1482767059" sldId="322"/>
            <ac:inkMk id="9" creationId="{DA2B3503-86D2-BBD8-45E6-F8169BC1B1B2}"/>
          </ac:inkMkLst>
        </pc:inkChg>
        <pc:inkChg chg="add del">
          <ac:chgData name="Corey Holton" userId="dfccdeabb580c92e" providerId="LiveId" clId="{5AE583C0-F432-493B-B59B-60D6F87E79AC}" dt="2024-12-31T01:46:43.026" v="8"/>
          <ac:inkMkLst>
            <pc:docMk/>
            <pc:sldMk cId="1482767059" sldId="322"/>
            <ac:inkMk id="10" creationId="{C0C8A14D-A48E-3CCD-8FFF-6150F9B3F52A}"/>
          </ac:inkMkLst>
        </pc:inkChg>
      </pc:sldChg>
      <pc:sldChg chg="addSp modSp mod">
        <pc:chgData name="Corey Holton" userId="dfccdeabb580c92e" providerId="LiveId" clId="{5AE583C0-F432-493B-B59B-60D6F87E79AC}" dt="2024-12-31T01:52:09.702" v="23" actId="18131"/>
        <pc:sldMkLst>
          <pc:docMk/>
          <pc:sldMk cId="1267865019" sldId="324"/>
        </pc:sldMkLst>
        <pc:graphicFrameChg chg="mod">
          <ac:chgData name="Corey Holton" userId="dfccdeabb580c92e" providerId="LiveId" clId="{5AE583C0-F432-493B-B59B-60D6F87E79AC}" dt="2024-12-31T01:49:00.038" v="12" actId="20577"/>
          <ac:graphicFrameMkLst>
            <pc:docMk/>
            <pc:sldMk cId="1267865019" sldId="324"/>
            <ac:graphicFrameMk id="133" creationId="{4BC14D03-59F4-2DDA-1E8B-06A027A63AB2}"/>
          </ac:graphicFrameMkLst>
        </pc:graphicFrameChg>
        <pc:picChg chg="add mod modCrop">
          <ac:chgData name="Corey Holton" userId="dfccdeabb580c92e" providerId="LiveId" clId="{5AE583C0-F432-493B-B59B-60D6F87E79AC}" dt="2024-12-31T01:52:09.702" v="23" actId="18131"/>
          <ac:picMkLst>
            <pc:docMk/>
            <pc:sldMk cId="1267865019" sldId="324"/>
            <ac:picMk id="3" creationId="{7183EBA6-35D2-C0FF-7C48-1E837CC0CB59}"/>
          </ac:picMkLst>
        </pc:picChg>
      </pc:sldChg>
      <pc:sldChg chg="addSp delSp modSp add mod">
        <pc:chgData name="Corey Holton" userId="dfccdeabb580c92e" providerId="LiveId" clId="{5AE583C0-F432-493B-B59B-60D6F87E79AC}" dt="2024-12-31T03:31:31.486" v="58" actId="1076"/>
        <pc:sldMkLst>
          <pc:docMk/>
          <pc:sldMk cId="2197846122" sldId="335"/>
        </pc:sldMkLst>
        <pc:picChg chg="del">
          <ac:chgData name="Corey Holton" userId="dfccdeabb580c92e" providerId="LiveId" clId="{5AE583C0-F432-493B-B59B-60D6F87E79AC}" dt="2024-12-31T03:14:07.519" v="49" actId="478"/>
          <ac:picMkLst>
            <pc:docMk/>
            <pc:sldMk cId="2197846122" sldId="335"/>
            <ac:picMk id="5" creationId="{05014D1B-E4EF-172D-E8A2-E7115EF9B199}"/>
          </ac:picMkLst>
        </pc:picChg>
        <pc:picChg chg="del">
          <ac:chgData name="Corey Holton" userId="dfccdeabb580c92e" providerId="LiveId" clId="{5AE583C0-F432-493B-B59B-60D6F87E79AC}" dt="2024-12-31T03:14:13.400" v="52" actId="478"/>
          <ac:picMkLst>
            <pc:docMk/>
            <pc:sldMk cId="2197846122" sldId="335"/>
            <ac:picMk id="7" creationId="{274704EB-B3C6-2719-7CE1-91490F18B493}"/>
          </ac:picMkLst>
        </pc:picChg>
        <pc:picChg chg="add mod">
          <ac:chgData name="Corey Holton" userId="dfccdeabb580c92e" providerId="LiveId" clId="{5AE583C0-F432-493B-B59B-60D6F87E79AC}" dt="2024-12-31T03:31:29.782" v="57" actId="1076"/>
          <ac:picMkLst>
            <pc:docMk/>
            <pc:sldMk cId="2197846122" sldId="335"/>
            <ac:picMk id="9" creationId="{DB554848-8199-BFFD-DA76-947E615E0306}"/>
          </ac:picMkLst>
        </pc:picChg>
        <pc:picChg chg="add mod">
          <ac:chgData name="Corey Holton" userId="dfccdeabb580c92e" providerId="LiveId" clId="{5AE583C0-F432-493B-B59B-60D6F87E79AC}" dt="2024-12-31T03:31:31.486" v="58" actId="1076"/>
          <ac:picMkLst>
            <pc:docMk/>
            <pc:sldMk cId="2197846122" sldId="335"/>
            <ac:picMk id="10" creationId="{110370AD-64E7-3D65-B288-5C7BCFEBB7EB}"/>
          </ac:picMkLst>
        </pc:picChg>
      </pc:sldChg>
      <pc:sldChg chg="new del">
        <pc:chgData name="Corey Holton" userId="dfccdeabb580c92e" providerId="LiveId" clId="{5AE583C0-F432-493B-B59B-60D6F87E79AC}" dt="2024-12-31T01:48:54.220" v="11" actId="680"/>
        <pc:sldMkLst>
          <pc:docMk/>
          <pc:sldMk cId="3195258388" sldId="335"/>
        </pc:sldMkLst>
      </pc:sldChg>
    </pc:docChg>
  </pc:docChgLst>
  <pc:docChgLst>
    <pc:chgData name="Guest User" providerId="Windows Live" clId="Web-{4D51423C-D129-4E7E-87BB-8759F72F1D06}"/>
    <pc:docChg chg="addSld delSld modSld sldOrd addSection modSection">
      <pc:chgData name="Guest User" userId="" providerId="Windows Live" clId="Web-{4D51423C-D129-4E7E-87BB-8759F72F1D06}" dt="2024-12-24T04:39:14.559" v="487"/>
      <pc:docMkLst>
        <pc:docMk/>
      </pc:docMkLst>
      <pc:sldChg chg="del">
        <pc:chgData name="Guest User" userId="" providerId="Windows Live" clId="Web-{4D51423C-D129-4E7E-87BB-8759F72F1D06}" dt="2024-12-24T03:49:22.274" v="387"/>
        <pc:sldMkLst>
          <pc:docMk/>
          <pc:sldMk cId="724911097" sldId="256"/>
        </pc:sldMkLst>
      </pc:sldChg>
      <pc:sldChg chg="modSp ord">
        <pc:chgData name="Guest User" userId="" providerId="Windows Live" clId="Web-{4D51423C-D129-4E7E-87BB-8759F72F1D06}" dt="2024-12-24T04:36:52.207" v="485" actId="14100"/>
        <pc:sldMkLst>
          <pc:docMk/>
          <pc:sldMk cId="2605971533" sldId="266"/>
        </pc:sldMkLst>
      </pc:sldChg>
      <pc:sldChg chg="del ord">
        <pc:chgData name="Guest User" userId="" providerId="Windows Live" clId="Web-{4D51423C-D129-4E7E-87BB-8759F72F1D06}" dt="2024-12-24T04:39:14.559" v="487"/>
        <pc:sldMkLst>
          <pc:docMk/>
          <pc:sldMk cId="1644167910" sldId="269"/>
        </pc:sldMkLst>
      </pc:sldChg>
      <pc:sldChg chg="addSp delSp modSp">
        <pc:chgData name="Guest User" userId="" providerId="Windows Live" clId="Web-{4D51423C-D129-4E7E-87BB-8759F72F1D06}" dt="2024-12-24T03:54:25.151" v="389" actId="20577"/>
        <pc:sldMkLst>
          <pc:docMk/>
          <pc:sldMk cId="1333600967" sldId="271"/>
        </pc:sldMkLst>
        <pc:spChg chg="add mod">
          <ac:chgData name="Guest User" userId="" providerId="Windows Live" clId="Web-{4D51423C-D129-4E7E-87BB-8759F72F1D06}" dt="2024-12-24T03:28:49.750" v="378" actId="20577"/>
          <ac:spMkLst>
            <pc:docMk/>
            <pc:sldMk cId="1333600967" sldId="271"/>
            <ac:spMk id="10" creationId="{9A94F013-9C6D-2C7E-629E-28D258545C95}"/>
          </ac:spMkLst>
        </pc:spChg>
        <pc:spChg chg="add mod">
          <ac:chgData name="Guest User" userId="" providerId="Windows Live" clId="Web-{4D51423C-D129-4E7E-87BB-8759F72F1D06}" dt="2024-12-24T03:54:25.151" v="389" actId="20577"/>
          <ac:spMkLst>
            <pc:docMk/>
            <pc:sldMk cId="1333600967" sldId="271"/>
            <ac:spMk id="12" creationId="{7FD68644-8270-972F-BCBA-49778115AB0F}"/>
          </ac:spMkLst>
        </pc:spChg>
        <pc:picChg chg="mod">
          <ac:chgData name="Guest User" userId="" providerId="Windows Live" clId="Web-{4D51423C-D129-4E7E-87BB-8759F72F1D06}" dt="2024-12-24T03:11:49.503" v="8" actId="1076"/>
          <ac:picMkLst>
            <pc:docMk/>
            <pc:sldMk cId="1333600967" sldId="271"/>
            <ac:picMk id="3" creationId="{F39A9CB4-A236-5B5F-44C8-2D0ADAD1ECA4}"/>
          </ac:picMkLst>
        </pc:picChg>
        <pc:picChg chg="add mod">
          <ac:chgData name="Guest User" userId="" providerId="Windows Live" clId="Web-{4D51423C-D129-4E7E-87BB-8759F72F1D06}" dt="2024-12-24T03:13:44.885" v="19" actId="14100"/>
          <ac:picMkLst>
            <pc:docMk/>
            <pc:sldMk cId="1333600967" sldId="271"/>
            <ac:picMk id="4" creationId="{CE2A8F52-87CC-9F93-2C0C-A65268821F7B}"/>
          </ac:picMkLst>
        </pc:picChg>
        <pc:picChg chg="add mod">
          <ac:chgData name="Guest User" userId="" providerId="Windows Live" clId="Web-{4D51423C-D129-4E7E-87BB-8759F72F1D06}" dt="2024-12-24T03:13:32.462" v="18" actId="1076"/>
          <ac:picMkLst>
            <pc:docMk/>
            <pc:sldMk cId="1333600967" sldId="271"/>
            <ac:picMk id="5" creationId="{2157164A-0F9D-7DDC-D49D-513C34416C37}"/>
          </ac:picMkLst>
        </pc:picChg>
      </pc:sldChg>
      <pc:sldChg chg="addSp delSp modSp mod setBg">
        <pc:chgData name="Guest User" userId="" providerId="Windows Live" clId="Web-{4D51423C-D129-4E7E-87BB-8759F72F1D06}" dt="2024-12-24T04:06:05.144" v="459" actId="1076"/>
        <pc:sldMkLst>
          <pc:docMk/>
          <pc:sldMk cId="3137375102" sldId="272"/>
        </pc:sldMkLst>
      </pc:sldChg>
      <pc:sldChg chg="modSp">
        <pc:chgData name="Guest User" userId="" providerId="Windows Live" clId="Web-{4D51423C-D129-4E7E-87BB-8759F72F1D06}" dt="2024-12-24T04:06:42.771" v="478" actId="20577"/>
        <pc:sldMkLst>
          <pc:docMk/>
          <pc:sldMk cId="3826744319" sldId="273"/>
        </pc:sldMkLst>
      </pc:sldChg>
      <pc:sldChg chg="new">
        <pc:chgData name="Guest User" userId="" providerId="Windows Live" clId="Web-{4D51423C-D129-4E7E-87BB-8759F72F1D06}" dt="2024-12-24T03:12:03.473" v="9"/>
        <pc:sldMkLst>
          <pc:docMk/>
          <pc:sldMk cId="2295138574" sldId="274"/>
        </pc:sldMkLst>
      </pc:sldChg>
    </pc:docChg>
  </pc:docChgLst>
  <pc:docChgLst>
    <pc:chgData name="Guest User" providerId="Windows Live" clId="Web-{C3A6F67A-1150-4C3A-BF3F-01EFD2E31487}"/>
    <pc:docChg chg="addSld modSld addMainMaster delMainMaster modSection">
      <pc:chgData name="Guest User" userId="" providerId="Windows Live" clId="Web-{C3A6F67A-1150-4C3A-BF3F-01EFD2E31487}" dt="2024-12-25T20:30:44.902" v="9"/>
      <pc:docMkLst>
        <pc:docMk/>
      </pc:docMkLst>
      <pc:sldChg chg="mod modClrScheme chgLayout">
        <pc:chgData name="Guest User" userId="" providerId="Windows Live" clId="Web-{C3A6F67A-1150-4C3A-BF3F-01EFD2E31487}" dt="2024-12-25T20:27:25.395" v="6"/>
        <pc:sldMkLst>
          <pc:docMk/>
          <pc:sldMk cId="2020630084" sldId="258"/>
        </pc:sldMkLst>
      </pc:sldChg>
      <pc:sldChg chg="mod modClrScheme chgLayout">
        <pc:chgData name="Guest User" userId="" providerId="Windows Live" clId="Web-{C3A6F67A-1150-4C3A-BF3F-01EFD2E31487}" dt="2024-12-25T20:27:25.395" v="6"/>
        <pc:sldMkLst>
          <pc:docMk/>
          <pc:sldMk cId="3386333496" sldId="259"/>
        </pc:sldMkLst>
      </pc:sldChg>
      <pc:sldChg chg="mod modClrScheme chgLayout">
        <pc:chgData name="Guest User" userId="" providerId="Windows Live" clId="Web-{C3A6F67A-1150-4C3A-BF3F-01EFD2E31487}" dt="2024-12-25T20:27:25.395" v="6"/>
        <pc:sldMkLst>
          <pc:docMk/>
          <pc:sldMk cId="3337485491" sldId="260"/>
        </pc:sldMkLst>
      </pc:sldChg>
      <pc:sldChg chg="mod modClrScheme chgLayout">
        <pc:chgData name="Guest User" userId="" providerId="Windows Live" clId="Web-{C3A6F67A-1150-4C3A-BF3F-01EFD2E31487}" dt="2024-12-25T20:27:25.395" v="6"/>
        <pc:sldMkLst>
          <pc:docMk/>
          <pc:sldMk cId="1779046658" sldId="261"/>
        </pc:sldMkLst>
      </pc:sldChg>
      <pc:sldChg chg="delSp mod modClrScheme delDesignElem chgLayout">
        <pc:chgData name="Guest User" userId="" providerId="Windows Live" clId="Web-{C3A6F67A-1150-4C3A-BF3F-01EFD2E31487}" dt="2024-12-25T20:27:25.395" v="6"/>
        <pc:sldMkLst>
          <pc:docMk/>
          <pc:sldMk cId="539880381" sldId="262"/>
        </pc:sldMkLst>
      </pc:sldChg>
      <pc:sldChg chg="mod modClrScheme chgLayout">
        <pc:chgData name="Guest User" userId="" providerId="Windows Live" clId="Web-{C3A6F67A-1150-4C3A-BF3F-01EFD2E31487}" dt="2024-12-25T20:27:25.395" v="6"/>
        <pc:sldMkLst>
          <pc:docMk/>
          <pc:sldMk cId="3892709512" sldId="263"/>
        </pc:sldMkLst>
      </pc:sldChg>
      <pc:sldChg chg="mod modClrScheme chgLayout">
        <pc:chgData name="Guest User" userId="" providerId="Windows Live" clId="Web-{C3A6F67A-1150-4C3A-BF3F-01EFD2E31487}" dt="2024-12-25T20:27:25.395" v="6"/>
        <pc:sldMkLst>
          <pc:docMk/>
          <pc:sldMk cId="645087326" sldId="264"/>
        </pc:sldMkLst>
      </pc:sldChg>
      <pc:sldChg chg="mod modClrScheme chgLayout">
        <pc:chgData name="Guest User" userId="" providerId="Windows Live" clId="Web-{C3A6F67A-1150-4C3A-BF3F-01EFD2E31487}" dt="2024-12-25T20:27:25.395" v="6"/>
        <pc:sldMkLst>
          <pc:docMk/>
          <pc:sldMk cId="4173580496" sldId="265"/>
        </pc:sldMkLst>
      </pc:sldChg>
      <pc:sldChg chg="delSp mod modClrScheme delDesignElem chgLayout">
        <pc:chgData name="Guest User" userId="" providerId="Windows Live" clId="Web-{C3A6F67A-1150-4C3A-BF3F-01EFD2E31487}" dt="2024-12-25T20:27:25.395" v="6"/>
        <pc:sldMkLst>
          <pc:docMk/>
          <pc:sldMk cId="2605971533" sldId="266"/>
        </pc:sldMkLst>
      </pc:sldChg>
      <pc:sldChg chg="mod modClrScheme chgLayout">
        <pc:chgData name="Guest User" userId="" providerId="Windows Live" clId="Web-{C3A6F67A-1150-4C3A-BF3F-01EFD2E31487}" dt="2024-12-25T20:27:25.395" v="6"/>
        <pc:sldMkLst>
          <pc:docMk/>
          <pc:sldMk cId="1333600967" sldId="271"/>
        </pc:sldMkLst>
      </pc:sldChg>
      <pc:sldChg chg="delSp mod modClrScheme delDesignElem chgLayout">
        <pc:chgData name="Guest User" userId="" providerId="Windows Live" clId="Web-{C3A6F67A-1150-4C3A-BF3F-01EFD2E31487}" dt="2024-12-25T20:27:25.395" v="6"/>
        <pc:sldMkLst>
          <pc:docMk/>
          <pc:sldMk cId="3137375102" sldId="272"/>
        </pc:sldMkLst>
      </pc:sldChg>
      <pc:sldChg chg="delSp modSp mod modClrScheme delDesignElem chgLayout">
        <pc:chgData name="Guest User" userId="" providerId="Windows Live" clId="Web-{C3A6F67A-1150-4C3A-BF3F-01EFD2E31487}" dt="2024-12-25T20:27:25.395" v="6"/>
        <pc:sldMkLst>
          <pc:docMk/>
          <pc:sldMk cId="3826744319" sldId="273"/>
        </pc:sldMkLst>
      </pc:sldChg>
      <pc:sldChg chg="delSp mod modClrScheme delDesignElem chgLayout">
        <pc:chgData name="Guest User" userId="" providerId="Windows Live" clId="Web-{C3A6F67A-1150-4C3A-BF3F-01EFD2E31487}" dt="2024-12-25T20:27:25.395" v="6"/>
        <pc:sldMkLst>
          <pc:docMk/>
          <pc:sldMk cId="2295138574" sldId="274"/>
        </pc:sldMkLst>
      </pc:sldChg>
      <pc:sldChg chg="addSp delSp modSp new mod modClrScheme chgLayout">
        <pc:chgData name="Guest User" userId="" providerId="Windows Live" clId="Web-{C3A6F67A-1150-4C3A-BF3F-01EFD2E31487}" dt="2024-12-25T20:30:44.902" v="9"/>
        <pc:sldMkLst>
          <pc:docMk/>
          <pc:sldMk cId="3047723156" sldId="275"/>
        </pc:sldMkLst>
      </pc:sldChg>
      <pc:sldMasterChg chg="del delSldLayout">
        <pc:chgData name="Guest User" userId="" providerId="Windows Live" clId="Web-{C3A6F67A-1150-4C3A-BF3F-01EFD2E31487}" dt="2024-12-25T20:26:52.284" v="1"/>
        <pc:sldMasterMkLst>
          <pc:docMk/>
          <pc:sldMasterMk cId="589445079" sldId="2147483953"/>
        </pc:sldMasterMkLst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2771207118" sldId="2147483954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2064770486" sldId="2147483955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4112934987" sldId="2147483956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356502536" sldId="2147483957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410643721" sldId="2147483958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1003865989" sldId="2147483959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3702456006" sldId="2147483960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444332660" sldId="2147483961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879140480" sldId="2147483962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593119580" sldId="2147483963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1130432964" sldId="2147483964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115200787" sldId="2147483965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4243196422" sldId="2147483966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2443880796" sldId="2147483967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3291438100" sldId="2147483968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3007221682" sldId="2147483969"/>
          </pc:sldLayoutMkLst>
        </pc:sldLayoutChg>
        <pc:sldLayoutChg chg="del">
          <pc:chgData name="Guest User" userId="" providerId="Windows Live" clId="Web-{C3A6F67A-1150-4C3A-BF3F-01EFD2E31487}" dt="2024-12-25T20:26:52.284" v="1"/>
          <pc:sldLayoutMkLst>
            <pc:docMk/>
            <pc:sldMasterMk cId="589445079" sldId="2147483953"/>
            <pc:sldLayoutMk cId="3817388389" sldId="2147483970"/>
          </pc:sldLayoutMkLst>
        </pc:sldLayoutChg>
      </pc:sldMasterChg>
      <pc:sldMasterChg chg="add del addSldLayout delSldLayout modSldLayout">
        <pc:chgData name="Guest User" userId="" providerId="Windows Live" clId="Web-{C3A6F67A-1150-4C3A-BF3F-01EFD2E31487}" dt="2024-12-25T20:26:59.753" v="2"/>
        <pc:sldMasterMkLst>
          <pc:docMk/>
          <pc:sldMasterMk cId="2943530888" sldId="2147483971"/>
        </pc:sldMasterMkLst>
        <pc:sldLayoutChg chg="add del mod replId">
          <pc:chgData name="Guest User" userId="" providerId="Windows Live" clId="Web-{C3A6F67A-1150-4C3A-BF3F-01EFD2E31487}" dt="2024-12-25T20:26:59.753" v="2"/>
          <pc:sldLayoutMkLst>
            <pc:docMk/>
            <pc:sldMasterMk cId="2943530888" sldId="2147483971"/>
            <pc:sldLayoutMk cId="679098152" sldId="2147483972"/>
          </pc:sldLayoutMkLst>
        </pc:sldLayoutChg>
        <pc:sldLayoutChg chg="add del mod replId">
          <pc:chgData name="Guest User" userId="" providerId="Windows Live" clId="Web-{C3A6F67A-1150-4C3A-BF3F-01EFD2E31487}" dt="2024-12-25T20:26:59.753" v="2"/>
          <pc:sldLayoutMkLst>
            <pc:docMk/>
            <pc:sldMasterMk cId="2943530888" sldId="2147483971"/>
            <pc:sldLayoutMk cId="1935507110" sldId="2147483973"/>
          </pc:sldLayoutMkLst>
        </pc:sldLayoutChg>
        <pc:sldLayoutChg chg="add del mod replId">
          <pc:chgData name="Guest User" userId="" providerId="Windows Live" clId="Web-{C3A6F67A-1150-4C3A-BF3F-01EFD2E31487}" dt="2024-12-25T20:26:59.753" v="2"/>
          <pc:sldLayoutMkLst>
            <pc:docMk/>
            <pc:sldMasterMk cId="2943530888" sldId="2147483971"/>
            <pc:sldLayoutMk cId="4002492738" sldId="2147483974"/>
          </pc:sldLayoutMkLst>
        </pc:sldLayoutChg>
        <pc:sldLayoutChg chg="add del mod replId">
          <pc:chgData name="Guest User" userId="" providerId="Windows Live" clId="Web-{C3A6F67A-1150-4C3A-BF3F-01EFD2E31487}" dt="2024-12-25T20:26:59.753" v="2"/>
          <pc:sldLayoutMkLst>
            <pc:docMk/>
            <pc:sldMasterMk cId="2943530888" sldId="2147483971"/>
            <pc:sldLayoutMk cId="716030817" sldId="2147483975"/>
          </pc:sldLayoutMkLst>
        </pc:sldLayoutChg>
        <pc:sldLayoutChg chg="add del mod replId">
          <pc:chgData name="Guest User" userId="" providerId="Windows Live" clId="Web-{C3A6F67A-1150-4C3A-BF3F-01EFD2E31487}" dt="2024-12-25T20:26:59.753" v="2"/>
          <pc:sldLayoutMkLst>
            <pc:docMk/>
            <pc:sldMasterMk cId="2943530888" sldId="2147483971"/>
            <pc:sldLayoutMk cId="251823935" sldId="2147483976"/>
          </pc:sldLayoutMkLst>
        </pc:sldLayoutChg>
        <pc:sldLayoutChg chg="add del mod replId">
          <pc:chgData name="Guest User" userId="" providerId="Windows Live" clId="Web-{C3A6F67A-1150-4C3A-BF3F-01EFD2E31487}" dt="2024-12-25T20:26:59.753" v="2"/>
          <pc:sldLayoutMkLst>
            <pc:docMk/>
            <pc:sldMasterMk cId="2943530888" sldId="2147483971"/>
            <pc:sldLayoutMk cId="224616476" sldId="2147483977"/>
          </pc:sldLayoutMkLst>
        </pc:sldLayoutChg>
        <pc:sldLayoutChg chg="add del mod replId">
          <pc:chgData name="Guest User" userId="" providerId="Windows Live" clId="Web-{C3A6F67A-1150-4C3A-BF3F-01EFD2E31487}" dt="2024-12-25T20:26:59.753" v="2"/>
          <pc:sldLayoutMkLst>
            <pc:docMk/>
            <pc:sldMasterMk cId="2943530888" sldId="2147483971"/>
            <pc:sldLayoutMk cId="3728448677" sldId="2147483978"/>
          </pc:sldLayoutMkLst>
        </pc:sldLayoutChg>
        <pc:sldLayoutChg chg="add del mod replId">
          <pc:chgData name="Guest User" userId="" providerId="Windows Live" clId="Web-{C3A6F67A-1150-4C3A-BF3F-01EFD2E31487}" dt="2024-12-25T20:26:59.753" v="2"/>
          <pc:sldLayoutMkLst>
            <pc:docMk/>
            <pc:sldMasterMk cId="2943530888" sldId="2147483971"/>
            <pc:sldLayoutMk cId="3154614844" sldId="2147483979"/>
          </pc:sldLayoutMkLst>
        </pc:sldLayoutChg>
        <pc:sldLayoutChg chg="add del mod replId">
          <pc:chgData name="Guest User" userId="" providerId="Windows Live" clId="Web-{C3A6F67A-1150-4C3A-BF3F-01EFD2E31487}" dt="2024-12-25T20:26:59.753" v="2"/>
          <pc:sldLayoutMkLst>
            <pc:docMk/>
            <pc:sldMasterMk cId="2943530888" sldId="2147483971"/>
            <pc:sldLayoutMk cId="2878610319" sldId="2147483980"/>
          </pc:sldLayoutMkLst>
        </pc:sldLayoutChg>
        <pc:sldLayoutChg chg="add del mod replId">
          <pc:chgData name="Guest User" userId="" providerId="Windows Live" clId="Web-{C3A6F67A-1150-4C3A-BF3F-01EFD2E31487}" dt="2024-12-25T20:26:59.753" v="2"/>
          <pc:sldLayoutMkLst>
            <pc:docMk/>
            <pc:sldMasterMk cId="2943530888" sldId="2147483971"/>
            <pc:sldLayoutMk cId="2429214569" sldId="2147483981"/>
          </pc:sldLayoutMkLst>
        </pc:sldLayoutChg>
        <pc:sldLayoutChg chg="add del mod replId">
          <pc:chgData name="Guest User" userId="" providerId="Windows Live" clId="Web-{C3A6F67A-1150-4C3A-BF3F-01EFD2E31487}" dt="2024-12-25T20:26:59.753" v="2"/>
          <pc:sldLayoutMkLst>
            <pc:docMk/>
            <pc:sldMasterMk cId="2943530888" sldId="2147483971"/>
            <pc:sldLayoutMk cId="1908573328" sldId="2147483982"/>
          </pc:sldLayoutMkLst>
        </pc:sldLayoutChg>
      </pc:sldMasterChg>
      <pc:sldMasterChg chg="add del addSldLayout delSldLayout modSldLayout">
        <pc:chgData name="Guest User" userId="" providerId="Windows Live" clId="Web-{C3A6F67A-1150-4C3A-BF3F-01EFD2E31487}" dt="2024-12-25T20:27:13.691" v="3"/>
        <pc:sldMasterMkLst>
          <pc:docMk/>
          <pc:sldMasterMk cId="4033171410" sldId="2147483983"/>
        </pc:sldMasterMkLst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2436875727" sldId="2147483984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2353054449" sldId="2147483985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1056950623" sldId="2147483986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3109974304" sldId="2147483987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1888276810" sldId="2147483988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3543313706" sldId="2147483989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1861142703" sldId="2147483990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2908690687" sldId="2147483991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731456914" sldId="2147483992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1148217730" sldId="2147483993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3300244493" sldId="2147483994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994871621" sldId="2147483995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2067042512" sldId="2147483996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2933463640" sldId="2147483997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1527744263" sldId="2147483998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2245749330" sldId="2147483999"/>
          </pc:sldLayoutMkLst>
        </pc:sldLayoutChg>
        <pc:sldLayoutChg chg="add del mod replId">
          <pc:chgData name="Guest User" userId="" providerId="Windows Live" clId="Web-{C3A6F67A-1150-4C3A-BF3F-01EFD2E31487}" dt="2024-12-25T20:27:13.691" v="3"/>
          <pc:sldLayoutMkLst>
            <pc:docMk/>
            <pc:sldMasterMk cId="4033171410" sldId="2147483983"/>
            <pc:sldLayoutMk cId="3659529941" sldId="2147484000"/>
          </pc:sldLayoutMkLst>
        </pc:sldLayoutChg>
      </pc:sldMasterChg>
      <pc:sldMasterChg chg="add del addSldLayout delSldLayout modSldLayout">
        <pc:chgData name="Guest User" userId="" providerId="Windows Live" clId="Web-{C3A6F67A-1150-4C3A-BF3F-01EFD2E31487}" dt="2024-12-25T20:27:15.410" v="4"/>
        <pc:sldMasterMkLst>
          <pc:docMk/>
          <pc:sldMasterMk cId="2665948459" sldId="2147484001"/>
        </pc:sldMasterMkLst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2014893712" sldId="2147484002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1441610842" sldId="2147484003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664545208" sldId="2147484004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3469510773" sldId="2147484005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3860314326" sldId="2147484006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3872315410" sldId="2147484007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3277194623" sldId="2147484008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3396122662" sldId="2147484009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805322782" sldId="2147484010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4055929407" sldId="2147484011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2114288223" sldId="2147484012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2330829760" sldId="2147484013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3883086232" sldId="2147484014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2920404054" sldId="2147484015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3419255640" sldId="2147484016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3297966865" sldId="2147484017"/>
          </pc:sldLayoutMkLst>
        </pc:sldLayoutChg>
        <pc:sldLayoutChg chg="add del mod replId">
          <pc:chgData name="Guest User" userId="" providerId="Windows Live" clId="Web-{C3A6F67A-1150-4C3A-BF3F-01EFD2E31487}" dt="2024-12-25T20:27:15.410" v="4"/>
          <pc:sldLayoutMkLst>
            <pc:docMk/>
            <pc:sldMasterMk cId="2665948459" sldId="2147484001"/>
            <pc:sldLayoutMk cId="1982069751" sldId="2147484018"/>
          </pc:sldLayoutMkLst>
        </pc:sldLayoutChg>
      </pc:sldMasterChg>
      <pc:sldMasterChg chg="add del addSldLayout delSldLayout modSldLayout">
        <pc:chgData name="Guest User" userId="" providerId="Windows Live" clId="Web-{C3A6F67A-1150-4C3A-BF3F-01EFD2E31487}" dt="2024-12-25T20:27:22.817" v="5"/>
        <pc:sldMasterMkLst>
          <pc:docMk/>
          <pc:sldMasterMk cId="1610338732" sldId="2147484019"/>
        </pc:sldMasterMkLst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189300306" sldId="2147484020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2931631806" sldId="2147484021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3882073054" sldId="2147484022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1792753338" sldId="2147484023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376920508" sldId="2147484024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2476083057" sldId="2147484025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2599008709" sldId="2147484026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2211981774" sldId="2147484027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3542680463" sldId="2147484028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3856396432" sldId="2147484029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242812278" sldId="2147484030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3897989190" sldId="2147484031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2622795477" sldId="2147484032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52335143" sldId="2147484033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3337263170" sldId="2147484034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259606025" sldId="2147484035"/>
          </pc:sldLayoutMkLst>
        </pc:sldLayoutChg>
        <pc:sldLayoutChg chg="add del mod replId">
          <pc:chgData name="Guest User" userId="" providerId="Windows Live" clId="Web-{C3A6F67A-1150-4C3A-BF3F-01EFD2E31487}" dt="2024-12-25T20:27:22.817" v="5"/>
          <pc:sldLayoutMkLst>
            <pc:docMk/>
            <pc:sldMasterMk cId="1610338732" sldId="2147484019"/>
            <pc:sldLayoutMk cId="2722351728" sldId="2147484036"/>
          </pc:sldLayoutMkLst>
        </pc:sldLayoutChg>
      </pc:sldMasterChg>
      <pc:sldMasterChg chg="add del addSldLayout delSldLayout modSldLayout">
        <pc:chgData name="Guest User" userId="" providerId="Windows Live" clId="Web-{C3A6F67A-1150-4C3A-BF3F-01EFD2E31487}" dt="2024-12-25T20:27:25.395" v="6"/>
        <pc:sldMasterMkLst>
          <pc:docMk/>
          <pc:sldMasterMk cId="2661817423" sldId="2147484037"/>
        </pc:sldMasterMkLst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4126653492" sldId="2147484038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3200242832" sldId="2147484039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2529790423" sldId="2147484040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1263322355" sldId="2147484041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2281461533" sldId="2147484042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3792044006" sldId="2147484043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2497711240" sldId="2147484044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1250958980" sldId="2147484045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209740831" sldId="2147484046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3007378724" sldId="2147484047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3474399971" sldId="2147484048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2734515061" sldId="2147484049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3369345963" sldId="2147484050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3123689298" sldId="2147484051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3401242196" sldId="2147484052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2287397672" sldId="2147484053"/>
          </pc:sldLayoutMkLst>
        </pc:sldLayoutChg>
        <pc:sldLayoutChg chg="add del mod replId">
          <pc:chgData name="Guest User" userId="" providerId="Windows Live" clId="Web-{C3A6F67A-1150-4C3A-BF3F-01EFD2E31487}" dt="2024-12-25T20:27:25.395" v="6"/>
          <pc:sldLayoutMkLst>
            <pc:docMk/>
            <pc:sldMasterMk cId="2661817423" sldId="2147484037"/>
            <pc:sldLayoutMk cId="1565629875" sldId="2147484054"/>
          </pc:sldLayoutMkLst>
        </pc:sldLayoutChg>
      </pc:sldMasterChg>
      <pc:sldMasterChg chg="add addSldLayout modSldLayout">
        <pc:chgData name="Guest User" userId="" providerId="Windows Live" clId="Web-{C3A6F67A-1150-4C3A-BF3F-01EFD2E31487}" dt="2024-12-25T20:27:25.395" v="6"/>
        <pc:sldMasterMkLst>
          <pc:docMk/>
          <pc:sldMasterMk cId="1999489705" sldId="2147484055"/>
        </pc:sldMasterMkLst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2335313225" sldId="2147484056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3604102344" sldId="2147484057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1704037844" sldId="2147484058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1060770911" sldId="2147484059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1697830068" sldId="2147484060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2085888740" sldId="2147484061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3197883483" sldId="2147484062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3280628346" sldId="2147484063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491881663" sldId="2147484064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710416110" sldId="2147484065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2136868683" sldId="2147484066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2505864236" sldId="2147484067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2598136328" sldId="2147484068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1570219260" sldId="2147484069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581139341" sldId="2147484070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1068398787" sldId="2147484071"/>
          </pc:sldLayoutMkLst>
        </pc:sldLayoutChg>
        <pc:sldLayoutChg chg="add mod replId">
          <pc:chgData name="Guest User" userId="" providerId="Windows Live" clId="Web-{C3A6F67A-1150-4C3A-BF3F-01EFD2E31487}" dt="2024-12-25T20:27:25.395" v="6"/>
          <pc:sldLayoutMkLst>
            <pc:docMk/>
            <pc:sldMasterMk cId="1999489705" sldId="2147484055"/>
            <pc:sldLayoutMk cId="450734883" sldId="2147484072"/>
          </pc:sldLayoutMkLst>
        </pc:sldLayoutChg>
      </pc:sldMasterChg>
    </pc:docChg>
  </pc:docChgLst>
  <pc:docChgLst>
    <pc:chgData name="Second User" userId="3db78fb17d5cddc2" providerId="Windows Live" clId="Web-{C55CF539-DDAC-419A-BEB2-01E6F4B4DD0B}"/>
    <pc:docChg chg="modSld sldOrd">
      <pc:chgData name="Second User" userId="3db78fb17d5cddc2" providerId="Windows Live" clId="Web-{C55CF539-DDAC-419A-BEB2-01E6F4B4DD0B}" dt="2024-12-24T04:36:37.110" v="42"/>
      <pc:docMkLst>
        <pc:docMk/>
      </pc:docMkLst>
      <pc:sldChg chg="ord">
        <pc:chgData name="Second User" userId="3db78fb17d5cddc2" providerId="Windows Live" clId="Web-{C55CF539-DDAC-419A-BEB2-01E6F4B4DD0B}" dt="2024-12-24T04:36:37.110" v="42"/>
        <pc:sldMkLst>
          <pc:docMk/>
          <pc:sldMk cId="3337485491" sldId="260"/>
        </pc:sldMkLst>
      </pc:sldChg>
      <pc:sldChg chg="modNotes">
        <pc:chgData name="Second User" userId="3db78fb17d5cddc2" providerId="Windows Live" clId="Web-{C55CF539-DDAC-419A-BEB2-01E6F4B4DD0B}" dt="2024-12-24T03:52:12.248" v="41"/>
        <pc:sldMkLst>
          <pc:docMk/>
          <pc:sldMk cId="2295138574" sldId="274"/>
        </pc:sldMkLst>
      </pc:sldChg>
    </pc:docChg>
  </pc:docChgLst>
  <pc:docChgLst>
    <pc:chgData name="Guest User" providerId="Windows Live" clId="Web-{5BB62306-755C-4193-B1BC-D9D5D81527E8}"/>
    <pc:docChg chg="addSld delSld modSld sldOrd addMainMaster delMainMaster addSection modSection">
      <pc:chgData name="Guest User" userId="" providerId="Windows Live" clId="Web-{5BB62306-755C-4193-B1BC-D9D5D81527E8}" dt="2024-12-24T02:50:41.283" v="924" actId="1076"/>
      <pc:docMkLst>
        <pc:docMk/>
      </pc:docMkLst>
      <pc:sldChg chg="mod modClrScheme chgLayout">
        <pc:chgData name="Guest User" userId="" providerId="Windows Live" clId="Web-{5BB62306-755C-4193-B1BC-D9D5D81527E8}" dt="2024-12-24T02:34:08.437" v="181"/>
        <pc:sldMkLst>
          <pc:docMk/>
          <pc:sldMk cId="724911097" sldId="256"/>
        </pc:sldMkLst>
      </pc:sldChg>
      <pc:sldChg chg="mod ord modClrScheme chgLayout">
        <pc:chgData name="Guest User" userId="" providerId="Windows Live" clId="Web-{5BB62306-755C-4193-B1BC-D9D5D81527E8}" dt="2024-12-24T02:34:08.437" v="181"/>
        <pc:sldMkLst>
          <pc:docMk/>
          <pc:sldMk cId="2020630084" sldId="258"/>
        </pc:sldMkLst>
      </pc:sldChg>
      <pc:sldChg chg="mod modClrScheme chgLayout">
        <pc:chgData name="Guest User" userId="" providerId="Windows Live" clId="Web-{5BB62306-755C-4193-B1BC-D9D5D81527E8}" dt="2024-12-24T02:34:08.437" v="181"/>
        <pc:sldMkLst>
          <pc:docMk/>
          <pc:sldMk cId="3386333496" sldId="259"/>
        </pc:sldMkLst>
      </pc:sldChg>
      <pc:sldChg chg="mod modClrScheme chgLayout">
        <pc:chgData name="Guest User" userId="" providerId="Windows Live" clId="Web-{5BB62306-755C-4193-B1BC-D9D5D81527E8}" dt="2024-12-24T02:34:08.437" v="181"/>
        <pc:sldMkLst>
          <pc:docMk/>
          <pc:sldMk cId="3337485491" sldId="260"/>
        </pc:sldMkLst>
      </pc:sldChg>
      <pc:sldChg chg="mod modClrScheme chgLayout">
        <pc:chgData name="Guest User" userId="" providerId="Windows Live" clId="Web-{5BB62306-755C-4193-B1BC-D9D5D81527E8}" dt="2024-12-24T02:34:08.437" v="181"/>
        <pc:sldMkLst>
          <pc:docMk/>
          <pc:sldMk cId="1779046658" sldId="261"/>
        </pc:sldMkLst>
      </pc:sldChg>
      <pc:sldChg chg="addSp modSp mod ord modClrScheme chgLayout">
        <pc:chgData name="Guest User" userId="" providerId="Windows Live" clId="Web-{5BB62306-755C-4193-B1BC-D9D5D81527E8}" dt="2024-12-24T02:34:08.437" v="181"/>
        <pc:sldMkLst>
          <pc:docMk/>
          <pc:sldMk cId="539880381" sldId="262"/>
        </pc:sldMkLst>
      </pc:sldChg>
      <pc:sldChg chg="mod modClrScheme chgLayout">
        <pc:chgData name="Guest User" userId="" providerId="Windows Live" clId="Web-{5BB62306-755C-4193-B1BC-D9D5D81527E8}" dt="2024-12-24T02:34:08.437" v="181"/>
        <pc:sldMkLst>
          <pc:docMk/>
          <pc:sldMk cId="3892709512" sldId="263"/>
        </pc:sldMkLst>
      </pc:sldChg>
      <pc:sldChg chg="addSp delSp modSp mod ord modClrScheme chgLayout">
        <pc:chgData name="Guest User" userId="" providerId="Windows Live" clId="Web-{5BB62306-755C-4193-B1BC-D9D5D81527E8}" dt="2024-12-24T02:49:56.750" v="919"/>
        <pc:sldMkLst>
          <pc:docMk/>
          <pc:sldMk cId="645087326" sldId="264"/>
        </pc:sldMkLst>
      </pc:sldChg>
      <pc:sldChg chg="mod modClrScheme chgLayout">
        <pc:chgData name="Guest User" userId="" providerId="Windows Live" clId="Web-{5BB62306-755C-4193-B1BC-D9D5D81527E8}" dt="2024-12-24T02:34:08.437" v="181"/>
        <pc:sldMkLst>
          <pc:docMk/>
          <pc:sldMk cId="4173580496" sldId="265"/>
        </pc:sldMkLst>
      </pc:sldChg>
      <pc:sldChg chg="new mod modClrScheme chgLayout">
        <pc:chgData name="Guest User" userId="" providerId="Windows Live" clId="Web-{5BB62306-755C-4193-B1BC-D9D5D81527E8}" dt="2024-12-24T02:34:08.437" v="181"/>
        <pc:sldMkLst>
          <pc:docMk/>
          <pc:sldMk cId="2605971533" sldId="266"/>
        </pc:sldMkLst>
      </pc:sldChg>
      <pc:sldChg chg="addSp delSp modSp new del mod ord setBg modClrScheme setClrOvrMap delDesignElem chgLayout">
        <pc:chgData name="Guest User" userId="" providerId="Windows Live" clId="Web-{5BB62306-755C-4193-B1BC-D9D5D81527E8}" dt="2024-12-24T02:44:34.765" v="917"/>
        <pc:sldMkLst>
          <pc:docMk/>
          <pc:sldMk cId="1131601250" sldId="267"/>
        </pc:sldMkLst>
      </pc:sldChg>
      <pc:sldChg chg="new del ord">
        <pc:chgData name="Guest User" userId="" providerId="Windows Live" clId="Web-{5BB62306-755C-4193-B1BC-D9D5D81527E8}" dt="2024-12-24T02:17:12.120" v="82"/>
        <pc:sldMkLst>
          <pc:docMk/>
          <pc:sldMk cId="3233260360" sldId="268"/>
        </pc:sldMkLst>
      </pc:sldChg>
      <pc:sldChg chg="new mod modClrScheme chgLayout">
        <pc:chgData name="Guest User" userId="" providerId="Windows Live" clId="Web-{5BB62306-755C-4193-B1BC-D9D5D81527E8}" dt="2024-12-24T02:34:08.437" v="181"/>
        <pc:sldMkLst>
          <pc:docMk/>
          <pc:sldMk cId="1644167910" sldId="269"/>
        </pc:sldMkLst>
      </pc:sldChg>
      <pc:sldChg chg="new del">
        <pc:chgData name="Guest User" userId="" providerId="Windows Live" clId="Web-{5BB62306-755C-4193-B1BC-D9D5D81527E8}" dt="2024-12-24T02:17:13.011" v="83"/>
        <pc:sldMkLst>
          <pc:docMk/>
          <pc:sldMk cId="2123730835" sldId="270"/>
        </pc:sldMkLst>
      </pc:sldChg>
      <pc:sldChg chg="addSp modSp new mod ord modClrScheme chgLayout">
        <pc:chgData name="Guest User" userId="" providerId="Windows Live" clId="Web-{5BB62306-755C-4193-B1BC-D9D5D81527E8}" dt="2024-12-24T02:50:41.283" v="924" actId="1076"/>
        <pc:sldMkLst>
          <pc:docMk/>
          <pc:sldMk cId="1333600967" sldId="271"/>
        </pc:sldMkLst>
        <pc:picChg chg="add mod">
          <ac:chgData name="Guest User" userId="" providerId="Windows Live" clId="Web-{5BB62306-755C-4193-B1BC-D9D5D81527E8}" dt="2024-12-24T02:50:41.283" v="924" actId="1076"/>
          <ac:picMkLst>
            <pc:docMk/>
            <pc:sldMk cId="1333600967" sldId="271"/>
            <ac:picMk id="3" creationId="{F39A9CB4-A236-5B5F-44C8-2D0ADAD1ECA4}"/>
          </ac:picMkLst>
        </pc:picChg>
      </pc:sldChg>
      <pc:sldChg chg="addSp modSp new mod modClrScheme chgLayout">
        <pc:chgData name="Guest User" userId="" providerId="Windows Live" clId="Web-{5BB62306-755C-4193-B1BC-D9D5D81527E8}" dt="2024-12-24T02:34:08.437" v="181"/>
        <pc:sldMkLst>
          <pc:docMk/>
          <pc:sldMk cId="3137375102" sldId="272"/>
        </pc:sldMkLst>
      </pc:sldChg>
      <pc:sldChg chg="addSp delSp modSp new mod setBg setClrOvrMap">
        <pc:chgData name="Guest User" userId="" providerId="Windows Live" clId="Web-{5BB62306-755C-4193-B1BC-D9D5D81527E8}" dt="2024-12-24T02:43:53.935" v="916" actId="14100"/>
        <pc:sldMkLst>
          <pc:docMk/>
          <pc:sldMk cId="3826744319" sldId="273"/>
        </pc:sldMkLst>
      </pc:sldChg>
      <pc:sldMasterChg chg="del delSldLayout">
        <pc:chgData name="Guest User" userId="" providerId="Windows Live" clId="Web-{5BB62306-755C-4193-B1BC-D9D5D81527E8}" dt="2024-12-24T02:31:14.976" v="162"/>
        <pc:sldMasterMkLst>
          <pc:docMk/>
          <pc:sldMasterMk cId="3765610814" sldId="2147483648"/>
        </pc:sldMasterMkLst>
        <pc:sldLayoutChg chg="del">
          <pc:chgData name="Guest User" userId="" providerId="Windows Live" clId="Web-{5BB62306-755C-4193-B1BC-D9D5D81527E8}" dt="2024-12-24T02:31:14.976" v="162"/>
          <pc:sldLayoutMkLst>
            <pc:docMk/>
            <pc:sldMasterMk cId="3765610814" sldId="2147483648"/>
            <pc:sldLayoutMk cId="3779478632" sldId="2147483649"/>
          </pc:sldLayoutMkLst>
        </pc:sldLayoutChg>
        <pc:sldLayoutChg chg="del">
          <pc:chgData name="Guest User" userId="" providerId="Windows Live" clId="Web-{5BB62306-755C-4193-B1BC-D9D5D81527E8}" dt="2024-12-24T02:31:14.976" v="162"/>
          <pc:sldLayoutMkLst>
            <pc:docMk/>
            <pc:sldMasterMk cId="3765610814" sldId="2147483648"/>
            <pc:sldLayoutMk cId="2547673700" sldId="2147483650"/>
          </pc:sldLayoutMkLst>
        </pc:sldLayoutChg>
        <pc:sldLayoutChg chg="del">
          <pc:chgData name="Guest User" userId="" providerId="Windows Live" clId="Web-{5BB62306-755C-4193-B1BC-D9D5D81527E8}" dt="2024-12-24T02:31:14.976" v="162"/>
          <pc:sldLayoutMkLst>
            <pc:docMk/>
            <pc:sldMasterMk cId="3765610814" sldId="2147483648"/>
            <pc:sldLayoutMk cId="661786941" sldId="2147483651"/>
          </pc:sldLayoutMkLst>
        </pc:sldLayoutChg>
        <pc:sldLayoutChg chg="del">
          <pc:chgData name="Guest User" userId="" providerId="Windows Live" clId="Web-{5BB62306-755C-4193-B1BC-D9D5D81527E8}" dt="2024-12-24T02:31:14.976" v="162"/>
          <pc:sldLayoutMkLst>
            <pc:docMk/>
            <pc:sldMasterMk cId="3765610814" sldId="2147483648"/>
            <pc:sldLayoutMk cId="2636061818" sldId="2147483652"/>
          </pc:sldLayoutMkLst>
        </pc:sldLayoutChg>
        <pc:sldLayoutChg chg="del">
          <pc:chgData name="Guest User" userId="" providerId="Windows Live" clId="Web-{5BB62306-755C-4193-B1BC-D9D5D81527E8}" dt="2024-12-24T02:31:14.976" v="162"/>
          <pc:sldLayoutMkLst>
            <pc:docMk/>
            <pc:sldMasterMk cId="3765610814" sldId="2147483648"/>
            <pc:sldLayoutMk cId="2446294681" sldId="2147483653"/>
          </pc:sldLayoutMkLst>
        </pc:sldLayoutChg>
        <pc:sldLayoutChg chg="del">
          <pc:chgData name="Guest User" userId="" providerId="Windows Live" clId="Web-{5BB62306-755C-4193-B1BC-D9D5D81527E8}" dt="2024-12-24T02:31:14.976" v="162"/>
          <pc:sldLayoutMkLst>
            <pc:docMk/>
            <pc:sldMasterMk cId="3765610814" sldId="2147483648"/>
            <pc:sldLayoutMk cId="3330648410" sldId="2147483654"/>
          </pc:sldLayoutMkLst>
        </pc:sldLayoutChg>
        <pc:sldLayoutChg chg="del">
          <pc:chgData name="Guest User" userId="" providerId="Windows Live" clId="Web-{5BB62306-755C-4193-B1BC-D9D5D81527E8}" dt="2024-12-24T02:31:14.976" v="162"/>
          <pc:sldLayoutMkLst>
            <pc:docMk/>
            <pc:sldMasterMk cId="3765610814" sldId="2147483648"/>
            <pc:sldLayoutMk cId="4087138554" sldId="2147483655"/>
          </pc:sldLayoutMkLst>
        </pc:sldLayoutChg>
        <pc:sldLayoutChg chg="del">
          <pc:chgData name="Guest User" userId="" providerId="Windows Live" clId="Web-{5BB62306-755C-4193-B1BC-D9D5D81527E8}" dt="2024-12-24T02:31:14.976" v="162"/>
          <pc:sldLayoutMkLst>
            <pc:docMk/>
            <pc:sldMasterMk cId="3765610814" sldId="2147483648"/>
            <pc:sldLayoutMk cId="1732277671" sldId="2147483656"/>
          </pc:sldLayoutMkLst>
        </pc:sldLayoutChg>
        <pc:sldLayoutChg chg="del">
          <pc:chgData name="Guest User" userId="" providerId="Windows Live" clId="Web-{5BB62306-755C-4193-B1BC-D9D5D81527E8}" dt="2024-12-24T02:31:14.976" v="162"/>
          <pc:sldLayoutMkLst>
            <pc:docMk/>
            <pc:sldMasterMk cId="3765610814" sldId="2147483648"/>
            <pc:sldLayoutMk cId="2288826450" sldId="2147483657"/>
          </pc:sldLayoutMkLst>
        </pc:sldLayoutChg>
        <pc:sldLayoutChg chg="del">
          <pc:chgData name="Guest User" userId="" providerId="Windows Live" clId="Web-{5BB62306-755C-4193-B1BC-D9D5D81527E8}" dt="2024-12-24T02:31:14.976" v="162"/>
          <pc:sldLayoutMkLst>
            <pc:docMk/>
            <pc:sldMasterMk cId="3765610814" sldId="2147483648"/>
            <pc:sldLayoutMk cId="2096337247" sldId="2147483658"/>
          </pc:sldLayoutMkLst>
        </pc:sldLayoutChg>
        <pc:sldLayoutChg chg="del">
          <pc:chgData name="Guest User" userId="" providerId="Windows Live" clId="Web-{5BB62306-755C-4193-B1BC-D9D5D81527E8}" dt="2024-12-24T02:31:14.976" v="162"/>
          <pc:sldLayoutMkLst>
            <pc:docMk/>
            <pc:sldMasterMk cId="3765610814" sldId="2147483648"/>
            <pc:sldLayoutMk cId="1116286453" sldId="2147483659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1:17.680" v="163"/>
        <pc:sldMasterMkLst>
          <pc:docMk/>
          <pc:sldMasterMk cId="1784008538" sldId="2147483660"/>
        </pc:sldMasterMkLst>
        <pc:sldLayoutChg chg="add del mod replId">
          <pc:chgData name="Guest User" userId="" providerId="Windows Live" clId="Web-{5BB62306-755C-4193-B1BC-D9D5D81527E8}" dt="2024-12-24T02:31:17.680" v="163"/>
          <pc:sldLayoutMkLst>
            <pc:docMk/>
            <pc:sldMasterMk cId="1784008538" sldId="2147483660"/>
            <pc:sldLayoutMk cId="4207637931" sldId="2147483661"/>
          </pc:sldLayoutMkLst>
        </pc:sldLayoutChg>
        <pc:sldLayoutChg chg="add del mod replId">
          <pc:chgData name="Guest User" userId="" providerId="Windows Live" clId="Web-{5BB62306-755C-4193-B1BC-D9D5D81527E8}" dt="2024-12-24T02:31:17.680" v="163"/>
          <pc:sldLayoutMkLst>
            <pc:docMk/>
            <pc:sldMasterMk cId="1784008538" sldId="2147483660"/>
            <pc:sldLayoutMk cId="1633951653" sldId="2147483662"/>
          </pc:sldLayoutMkLst>
        </pc:sldLayoutChg>
        <pc:sldLayoutChg chg="add del mod replId">
          <pc:chgData name="Guest User" userId="" providerId="Windows Live" clId="Web-{5BB62306-755C-4193-B1BC-D9D5D81527E8}" dt="2024-12-24T02:31:17.680" v="163"/>
          <pc:sldLayoutMkLst>
            <pc:docMk/>
            <pc:sldMasterMk cId="1784008538" sldId="2147483660"/>
            <pc:sldLayoutMk cId="246024544" sldId="2147483663"/>
          </pc:sldLayoutMkLst>
        </pc:sldLayoutChg>
        <pc:sldLayoutChg chg="add del mod replId">
          <pc:chgData name="Guest User" userId="" providerId="Windows Live" clId="Web-{5BB62306-755C-4193-B1BC-D9D5D81527E8}" dt="2024-12-24T02:31:17.680" v="163"/>
          <pc:sldLayoutMkLst>
            <pc:docMk/>
            <pc:sldMasterMk cId="1784008538" sldId="2147483660"/>
            <pc:sldLayoutMk cId="4116707862" sldId="2147483664"/>
          </pc:sldLayoutMkLst>
        </pc:sldLayoutChg>
        <pc:sldLayoutChg chg="add del mod replId">
          <pc:chgData name="Guest User" userId="" providerId="Windows Live" clId="Web-{5BB62306-755C-4193-B1BC-D9D5D81527E8}" dt="2024-12-24T02:31:17.680" v="163"/>
          <pc:sldLayoutMkLst>
            <pc:docMk/>
            <pc:sldMasterMk cId="1784008538" sldId="2147483660"/>
            <pc:sldLayoutMk cId="2385716209" sldId="2147483665"/>
          </pc:sldLayoutMkLst>
        </pc:sldLayoutChg>
        <pc:sldLayoutChg chg="add del mod replId">
          <pc:chgData name="Guest User" userId="" providerId="Windows Live" clId="Web-{5BB62306-755C-4193-B1BC-D9D5D81527E8}" dt="2024-12-24T02:31:17.680" v="163"/>
          <pc:sldLayoutMkLst>
            <pc:docMk/>
            <pc:sldMasterMk cId="1784008538" sldId="2147483660"/>
            <pc:sldLayoutMk cId="3237243180" sldId="2147483666"/>
          </pc:sldLayoutMkLst>
        </pc:sldLayoutChg>
        <pc:sldLayoutChg chg="add del mod replId">
          <pc:chgData name="Guest User" userId="" providerId="Windows Live" clId="Web-{5BB62306-755C-4193-B1BC-D9D5D81527E8}" dt="2024-12-24T02:31:17.680" v="163"/>
          <pc:sldLayoutMkLst>
            <pc:docMk/>
            <pc:sldMasterMk cId="1784008538" sldId="2147483660"/>
            <pc:sldLayoutMk cId="3265174416" sldId="2147483667"/>
          </pc:sldLayoutMkLst>
        </pc:sldLayoutChg>
        <pc:sldLayoutChg chg="add del mod replId">
          <pc:chgData name="Guest User" userId="" providerId="Windows Live" clId="Web-{5BB62306-755C-4193-B1BC-D9D5D81527E8}" dt="2024-12-24T02:31:17.680" v="163"/>
          <pc:sldLayoutMkLst>
            <pc:docMk/>
            <pc:sldMasterMk cId="1784008538" sldId="2147483660"/>
            <pc:sldLayoutMk cId="1151711942" sldId="2147483668"/>
          </pc:sldLayoutMkLst>
        </pc:sldLayoutChg>
        <pc:sldLayoutChg chg="add del mod replId">
          <pc:chgData name="Guest User" userId="" providerId="Windows Live" clId="Web-{5BB62306-755C-4193-B1BC-D9D5D81527E8}" dt="2024-12-24T02:31:17.680" v="163"/>
          <pc:sldLayoutMkLst>
            <pc:docMk/>
            <pc:sldMasterMk cId="1784008538" sldId="2147483660"/>
            <pc:sldLayoutMk cId="3572927709" sldId="2147483669"/>
          </pc:sldLayoutMkLst>
        </pc:sldLayoutChg>
        <pc:sldLayoutChg chg="add del mod replId">
          <pc:chgData name="Guest User" userId="" providerId="Windows Live" clId="Web-{5BB62306-755C-4193-B1BC-D9D5D81527E8}" dt="2024-12-24T02:31:17.680" v="163"/>
          <pc:sldLayoutMkLst>
            <pc:docMk/>
            <pc:sldMasterMk cId="1784008538" sldId="2147483660"/>
            <pc:sldLayoutMk cId="2208143760" sldId="2147483670"/>
          </pc:sldLayoutMkLst>
        </pc:sldLayoutChg>
        <pc:sldLayoutChg chg="add del mod replId">
          <pc:chgData name="Guest User" userId="" providerId="Windows Live" clId="Web-{5BB62306-755C-4193-B1BC-D9D5D81527E8}" dt="2024-12-24T02:31:17.680" v="163"/>
          <pc:sldLayoutMkLst>
            <pc:docMk/>
            <pc:sldMasterMk cId="1784008538" sldId="2147483660"/>
            <pc:sldLayoutMk cId="605342389" sldId="2147483671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1:19.836" v="164"/>
        <pc:sldMasterMkLst>
          <pc:docMk/>
          <pc:sldMasterMk cId="4033631578" sldId="2147483672"/>
        </pc:sldMasterMkLst>
        <pc:sldLayoutChg chg="add del mod replId">
          <pc:chgData name="Guest User" userId="" providerId="Windows Live" clId="Web-{5BB62306-755C-4193-B1BC-D9D5D81527E8}" dt="2024-12-24T02:31:19.836" v="164"/>
          <pc:sldLayoutMkLst>
            <pc:docMk/>
            <pc:sldMasterMk cId="4033631578" sldId="2147483672"/>
            <pc:sldLayoutMk cId="1517316793" sldId="2147483673"/>
          </pc:sldLayoutMkLst>
        </pc:sldLayoutChg>
        <pc:sldLayoutChg chg="add del mod replId">
          <pc:chgData name="Guest User" userId="" providerId="Windows Live" clId="Web-{5BB62306-755C-4193-B1BC-D9D5D81527E8}" dt="2024-12-24T02:31:19.836" v="164"/>
          <pc:sldLayoutMkLst>
            <pc:docMk/>
            <pc:sldMasterMk cId="4033631578" sldId="2147483672"/>
            <pc:sldLayoutMk cId="765716546" sldId="2147483674"/>
          </pc:sldLayoutMkLst>
        </pc:sldLayoutChg>
        <pc:sldLayoutChg chg="add del mod replId">
          <pc:chgData name="Guest User" userId="" providerId="Windows Live" clId="Web-{5BB62306-755C-4193-B1BC-D9D5D81527E8}" dt="2024-12-24T02:31:19.836" v="164"/>
          <pc:sldLayoutMkLst>
            <pc:docMk/>
            <pc:sldMasterMk cId="4033631578" sldId="2147483672"/>
            <pc:sldLayoutMk cId="508328568" sldId="2147483675"/>
          </pc:sldLayoutMkLst>
        </pc:sldLayoutChg>
        <pc:sldLayoutChg chg="add del mod replId">
          <pc:chgData name="Guest User" userId="" providerId="Windows Live" clId="Web-{5BB62306-755C-4193-B1BC-D9D5D81527E8}" dt="2024-12-24T02:31:19.836" v="164"/>
          <pc:sldLayoutMkLst>
            <pc:docMk/>
            <pc:sldMasterMk cId="4033631578" sldId="2147483672"/>
            <pc:sldLayoutMk cId="1095253675" sldId="2147483676"/>
          </pc:sldLayoutMkLst>
        </pc:sldLayoutChg>
        <pc:sldLayoutChg chg="add del mod replId">
          <pc:chgData name="Guest User" userId="" providerId="Windows Live" clId="Web-{5BB62306-755C-4193-B1BC-D9D5D81527E8}" dt="2024-12-24T02:31:19.836" v="164"/>
          <pc:sldLayoutMkLst>
            <pc:docMk/>
            <pc:sldMasterMk cId="4033631578" sldId="2147483672"/>
            <pc:sldLayoutMk cId="741454527" sldId="2147483677"/>
          </pc:sldLayoutMkLst>
        </pc:sldLayoutChg>
        <pc:sldLayoutChg chg="add del mod replId">
          <pc:chgData name="Guest User" userId="" providerId="Windows Live" clId="Web-{5BB62306-755C-4193-B1BC-D9D5D81527E8}" dt="2024-12-24T02:31:19.836" v="164"/>
          <pc:sldLayoutMkLst>
            <pc:docMk/>
            <pc:sldMasterMk cId="4033631578" sldId="2147483672"/>
            <pc:sldLayoutMk cId="1733559007" sldId="2147483678"/>
          </pc:sldLayoutMkLst>
        </pc:sldLayoutChg>
        <pc:sldLayoutChg chg="add del mod replId">
          <pc:chgData name="Guest User" userId="" providerId="Windows Live" clId="Web-{5BB62306-755C-4193-B1BC-D9D5D81527E8}" dt="2024-12-24T02:31:19.836" v="164"/>
          <pc:sldLayoutMkLst>
            <pc:docMk/>
            <pc:sldMasterMk cId="4033631578" sldId="2147483672"/>
            <pc:sldLayoutMk cId="825509172" sldId="2147483679"/>
          </pc:sldLayoutMkLst>
        </pc:sldLayoutChg>
        <pc:sldLayoutChg chg="add del mod replId">
          <pc:chgData name="Guest User" userId="" providerId="Windows Live" clId="Web-{5BB62306-755C-4193-B1BC-D9D5D81527E8}" dt="2024-12-24T02:31:19.836" v="164"/>
          <pc:sldLayoutMkLst>
            <pc:docMk/>
            <pc:sldMasterMk cId="4033631578" sldId="2147483672"/>
            <pc:sldLayoutMk cId="1050596967" sldId="2147483680"/>
          </pc:sldLayoutMkLst>
        </pc:sldLayoutChg>
        <pc:sldLayoutChg chg="add del mod replId">
          <pc:chgData name="Guest User" userId="" providerId="Windows Live" clId="Web-{5BB62306-755C-4193-B1BC-D9D5D81527E8}" dt="2024-12-24T02:31:19.836" v="164"/>
          <pc:sldLayoutMkLst>
            <pc:docMk/>
            <pc:sldMasterMk cId="4033631578" sldId="2147483672"/>
            <pc:sldLayoutMk cId="1291887576" sldId="2147483681"/>
          </pc:sldLayoutMkLst>
        </pc:sldLayoutChg>
        <pc:sldLayoutChg chg="add del mod replId">
          <pc:chgData name="Guest User" userId="" providerId="Windows Live" clId="Web-{5BB62306-755C-4193-B1BC-D9D5D81527E8}" dt="2024-12-24T02:31:19.836" v="164"/>
          <pc:sldLayoutMkLst>
            <pc:docMk/>
            <pc:sldMasterMk cId="4033631578" sldId="2147483672"/>
            <pc:sldLayoutMk cId="1073707929" sldId="2147483682"/>
          </pc:sldLayoutMkLst>
        </pc:sldLayoutChg>
        <pc:sldLayoutChg chg="add del mod replId">
          <pc:chgData name="Guest User" userId="" providerId="Windows Live" clId="Web-{5BB62306-755C-4193-B1BC-D9D5D81527E8}" dt="2024-12-24T02:31:19.836" v="164"/>
          <pc:sldLayoutMkLst>
            <pc:docMk/>
            <pc:sldMasterMk cId="4033631578" sldId="2147483672"/>
            <pc:sldLayoutMk cId="2889546901" sldId="2147483683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1:22.555" v="165"/>
        <pc:sldMasterMkLst>
          <pc:docMk/>
          <pc:sldMasterMk cId="2102318543" sldId="2147483684"/>
        </pc:sldMasterMkLst>
        <pc:sldLayoutChg chg="add del mod replId">
          <pc:chgData name="Guest User" userId="" providerId="Windows Live" clId="Web-{5BB62306-755C-4193-B1BC-D9D5D81527E8}" dt="2024-12-24T02:31:22.555" v="165"/>
          <pc:sldLayoutMkLst>
            <pc:docMk/>
            <pc:sldMasterMk cId="2102318543" sldId="2147483684"/>
            <pc:sldLayoutMk cId="515789019" sldId="2147483685"/>
          </pc:sldLayoutMkLst>
        </pc:sldLayoutChg>
        <pc:sldLayoutChg chg="add del mod replId">
          <pc:chgData name="Guest User" userId="" providerId="Windows Live" clId="Web-{5BB62306-755C-4193-B1BC-D9D5D81527E8}" dt="2024-12-24T02:31:22.555" v="165"/>
          <pc:sldLayoutMkLst>
            <pc:docMk/>
            <pc:sldMasterMk cId="2102318543" sldId="2147483684"/>
            <pc:sldLayoutMk cId="2579051153" sldId="2147483686"/>
          </pc:sldLayoutMkLst>
        </pc:sldLayoutChg>
        <pc:sldLayoutChg chg="add del mod replId">
          <pc:chgData name="Guest User" userId="" providerId="Windows Live" clId="Web-{5BB62306-755C-4193-B1BC-D9D5D81527E8}" dt="2024-12-24T02:31:22.555" v="165"/>
          <pc:sldLayoutMkLst>
            <pc:docMk/>
            <pc:sldMasterMk cId="2102318543" sldId="2147483684"/>
            <pc:sldLayoutMk cId="2612362195" sldId="2147483687"/>
          </pc:sldLayoutMkLst>
        </pc:sldLayoutChg>
        <pc:sldLayoutChg chg="add del mod replId">
          <pc:chgData name="Guest User" userId="" providerId="Windows Live" clId="Web-{5BB62306-755C-4193-B1BC-D9D5D81527E8}" dt="2024-12-24T02:31:22.555" v="165"/>
          <pc:sldLayoutMkLst>
            <pc:docMk/>
            <pc:sldMasterMk cId="2102318543" sldId="2147483684"/>
            <pc:sldLayoutMk cId="1709397951" sldId="2147483688"/>
          </pc:sldLayoutMkLst>
        </pc:sldLayoutChg>
        <pc:sldLayoutChg chg="add del mod replId">
          <pc:chgData name="Guest User" userId="" providerId="Windows Live" clId="Web-{5BB62306-755C-4193-B1BC-D9D5D81527E8}" dt="2024-12-24T02:31:22.555" v="165"/>
          <pc:sldLayoutMkLst>
            <pc:docMk/>
            <pc:sldMasterMk cId="2102318543" sldId="2147483684"/>
            <pc:sldLayoutMk cId="2943450435" sldId="2147483689"/>
          </pc:sldLayoutMkLst>
        </pc:sldLayoutChg>
        <pc:sldLayoutChg chg="add del mod replId">
          <pc:chgData name="Guest User" userId="" providerId="Windows Live" clId="Web-{5BB62306-755C-4193-B1BC-D9D5D81527E8}" dt="2024-12-24T02:31:22.555" v="165"/>
          <pc:sldLayoutMkLst>
            <pc:docMk/>
            <pc:sldMasterMk cId="2102318543" sldId="2147483684"/>
            <pc:sldLayoutMk cId="1491463937" sldId="2147483690"/>
          </pc:sldLayoutMkLst>
        </pc:sldLayoutChg>
        <pc:sldLayoutChg chg="add del mod replId">
          <pc:chgData name="Guest User" userId="" providerId="Windows Live" clId="Web-{5BB62306-755C-4193-B1BC-D9D5D81527E8}" dt="2024-12-24T02:31:22.555" v="165"/>
          <pc:sldLayoutMkLst>
            <pc:docMk/>
            <pc:sldMasterMk cId="2102318543" sldId="2147483684"/>
            <pc:sldLayoutMk cId="1809601627" sldId="2147483691"/>
          </pc:sldLayoutMkLst>
        </pc:sldLayoutChg>
        <pc:sldLayoutChg chg="add del mod replId">
          <pc:chgData name="Guest User" userId="" providerId="Windows Live" clId="Web-{5BB62306-755C-4193-B1BC-D9D5D81527E8}" dt="2024-12-24T02:31:22.555" v="165"/>
          <pc:sldLayoutMkLst>
            <pc:docMk/>
            <pc:sldMasterMk cId="2102318543" sldId="2147483684"/>
            <pc:sldLayoutMk cId="3516526288" sldId="2147483692"/>
          </pc:sldLayoutMkLst>
        </pc:sldLayoutChg>
        <pc:sldLayoutChg chg="add del mod replId">
          <pc:chgData name="Guest User" userId="" providerId="Windows Live" clId="Web-{5BB62306-755C-4193-B1BC-D9D5D81527E8}" dt="2024-12-24T02:31:22.555" v="165"/>
          <pc:sldLayoutMkLst>
            <pc:docMk/>
            <pc:sldMasterMk cId="2102318543" sldId="2147483684"/>
            <pc:sldLayoutMk cId="1941540208" sldId="2147483693"/>
          </pc:sldLayoutMkLst>
        </pc:sldLayoutChg>
        <pc:sldLayoutChg chg="add del mod replId">
          <pc:chgData name="Guest User" userId="" providerId="Windows Live" clId="Web-{5BB62306-755C-4193-B1BC-D9D5D81527E8}" dt="2024-12-24T02:31:22.555" v="165"/>
          <pc:sldLayoutMkLst>
            <pc:docMk/>
            <pc:sldMasterMk cId="2102318543" sldId="2147483684"/>
            <pc:sldLayoutMk cId="4278283151" sldId="2147483694"/>
          </pc:sldLayoutMkLst>
        </pc:sldLayoutChg>
        <pc:sldLayoutChg chg="add del mod replId">
          <pc:chgData name="Guest User" userId="" providerId="Windows Live" clId="Web-{5BB62306-755C-4193-B1BC-D9D5D81527E8}" dt="2024-12-24T02:31:22.555" v="165"/>
          <pc:sldLayoutMkLst>
            <pc:docMk/>
            <pc:sldMasterMk cId="2102318543" sldId="2147483684"/>
            <pc:sldLayoutMk cId="2530592842" sldId="2147483695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2:03.197" v="166"/>
        <pc:sldMasterMkLst>
          <pc:docMk/>
          <pc:sldMasterMk cId="1170364374" sldId="2147483696"/>
        </pc:sldMasterMkLst>
        <pc:sldLayoutChg chg="add del mod replId">
          <pc:chgData name="Guest User" userId="" providerId="Windows Live" clId="Web-{5BB62306-755C-4193-B1BC-D9D5D81527E8}" dt="2024-12-24T02:32:03.197" v="166"/>
          <pc:sldLayoutMkLst>
            <pc:docMk/>
            <pc:sldMasterMk cId="1170364374" sldId="2147483696"/>
            <pc:sldLayoutMk cId="1941524113" sldId="2147483697"/>
          </pc:sldLayoutMkLst>
        </pc:sldLayoutChg>
        <pc:sldLayoutChg chg="add del mod replId">
          <pc:chgData name="Guest User" userId="" providerId="Windows Live" clId="Web-{5BB62306-755C-4193-B1BC-D9D5D81527E8}" dt="2024-12-24T02:32:03.197" v="166"/>
          <pc:sldLayoutMkLst>
            <pc:docMk/>
            <pc:sldMasterMk cId="1170364374" sldId="2147483696"/>
            <pc:sldLayoutMk cId="837810437" sldId="2147483698"/>
          </pc:sldLayoutMkLst>
        </pc:sldLayoutChg>
        <pc:sldLayoutChg chg="add del mod replId">
          <pc:chgData name="Guest User" userId="" providerId="Windows Live" clId="Web-{5BB62306-755C-4193-B1BC-D9D5D81527E8}" dt="2024-12-24T02:32:03.197" v="166"/>
          <pc:sldLayoutMkLst>
            <pc:docMk/>
            <pc:sldMasterMk cId="1170364374" sldId="2147483696"/>
            <pc:sldLayoutMk cId="1479017896" sldId="2147483699"/>
          </pc:sldLayoutMkLst>
        </pc:sldLayoutChg>
        <pc:sldLayoutChg chg="add del mod replId">
          <pc:chgData name="Guest User" userId="" providerId="Windows Live" clId="Web-{5BB62306-755C-4193-B1BC-D9D5D81527E8}" dt="2024-12-24T02:32:03.197" v="166"/>
          <pc:sldLayoutMkLst>
            <pc:docMk/>
            <pc:sldMasterMk cId="1170364374" sldId="2147483696"/>
            <pc:sldLayoutMk cId="3469136472" sldId="2147483700"/>
          </pc:sldLayoutMkLst>
        </pc:sldLayoutChg>
        <pc:sldLayoutChg chg="add del mod replId">
          <pc:chgData name="Guest User" userId="" providerId="Windows Live" clId="Web-{5BB62306-755C-4193-B1BC-D9D5D81527E8}" dt="2024-12-24T02:32:03.197" v="166"/>
          <pc:sldLayoutMkLst>
            <pc:docMk/>
            <pc:sldMasterMk cId="1170364374" sldId="2147483696"/>
            <pc:sldLayoutMk cId="3153157702" sldId="2147483701"/>
          </pc:sldLayoutMkLst>
        </pc:sldLayoutChg>
        <pc:sldLayoutChg chg="add del mod replId">
          <pc:chgData name="Guest User" userId="" providerId="Windows Live" clId="Web-{5BB62306-755C-4193-B1BC-D9D5D81527E8}" dt="2024-12-24T02:32:03.197" v="166"/>
          <pc:sldLayoutMkLst>
            <pc:docMk/>
            <pc:sldMasterMk cId="1170364374" sldId="2147483696"/>
            <pc:sldLayoutMk cId="688589171" sldId="2147483702"/>
          </pc:sldLayoutMkLst>
        </pc:sldLayoutChg>
        <pc:sldLayoutChg chg="add del mod replId">
          <pc:chgData name="Guest User" userId="" providerId="Windows Live" clId="Web-{5BB62306-755C-4193-B1BC-D9D5D81527E8}" dt="2024-12-24T02:32:03.197" v="166"/>
          <pc:sldLayoutMkLst>
            <pc:docMk/>
            <pc:sldMasterMk cId="1170364374" sldId="2147483696"/>
            <pc:sldLayoutMk cId="3350203252" sldId="2147483703"/>
          </pc:sldLayoutMkLst>
        </pc:sldLayoutChg>
        <pc:sldLayoutChg chg="add del mod replId">
          <pc:chgData name="Guest User" userId="" providerId="Windows Live" clId="Web-{5BB62306-755C-4193-B1BC-D9D5D81527E8}" dt="2024-12-24T02:32:03.197" v="166"/>
          <pc:sldLayoutMkLst>
            <pc:docMk/>
            <pc:sldMasterMk cId="1170364374" sldId="2147483696"/>
            <pc:sldLayoutMk cId="1824152796" sldId="2147483704"/>
          </pc:sldLayoutMkLst>
        </pc:sldLayoutChg>
        <pc:sldLayoutChg chg="add del mod replId">
          <pc:chgData name="Guest User" userId="" providerId="Windows Live" clId="Web-{5BB62306-755C-4193-B1BC-D9D5D81527E8}" dt="2024-12-24T02:32:03.197" v="166"/>
          <pc:sldLayoutMkLst>
            <pc:docMk/>
            <pc:sldMasterMk cId="1170364374" sldId="2147483696"/>
            <pc:sldLayoutMk cId="2705966246" sldId="2147483705"/>
          </pc:sldLayoutMkLst>
        </pc:sldLayoutChg>
        <pc:sldLayoutChg chg="add del mod replId">
          <pc:chgData name="Guest User" userId="" providerId="Windows Live" clId="Web-{5BB62306-755C-4193-B1BC-D9D5D81527E8}" dt="2024-12-24T02:32:03.197" v="166"/>
          <pc:sldLayoutMkLst>
            <pc:docMk/>
            <pc:sldMasterMk cId="1170364374" sldId="2147483696"/>
            <pc:sldLayoutMk cId="1270180146" sldId="2147483706"/>
          </pc:sldLayoutMkLst>
        </pc:sldLayoutChg>
        <pc:sldLayoutChg chg="add del mod replId">
          <pc:chgData name="Guest User" userId="" providerId="Windows Live" clId="Web-{5BB62306-755C-4193-B1BC-D9D5D81527E8}" dt="2024-12-24T02:32:03.197" v="166"/>
          <pc:sldLayoutMkLst>
            <pc:docMk/>
            <pc:sldMasterMk cId="1170364374" sldId="2147483696"/>
            <pc:sldLayoutMk cId="2033613124" sldId="2147483707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2:06.994" v="167"/>
        <pc:sldMasterMkLst>
          <pc:docMk/>
          <pc:sldMasterMk cId="517296660" sldId="2147483708"/>
        </pc:sldMasterMkLst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2538284014" sldId="2147483709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798821611" sldId="2147483710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3264565217" sldId="2147483711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3833488417" sldId="2147483712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3875218925" sldId="2147483713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3832569025" sldId="2147483714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896723420" sldId="2147483715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37802953" sldId="2147483716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2565120976" sldId="2147483717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82715321" sldId="2147483718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2141444938" sldId="2147483719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2417678113" sldId="2147483720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266607556" sldId="2147483721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2918992692" sldId="2147483722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3051711234" sldId="2147483723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3222375775" sldId="2147483724"/>
          </pc:sldLayoutMkLst>
        </pc:sldLayoutChg>
        <pc:sldLayoutChg chg="add del mod replId">
          <pc:chgData name="Guest User" userId="" providerId="Windows Live" clId="Web-{5BB62306-755C-4193-B1BC-D9D5D81527E8}" dt="2024-12-24T02:32:06.994" v="167"/>
          <pc:sldLayoutMkLst>
            <pc:docMk/>
            <pc:sldMasterMk cId="517296660" sldId="2147483708"/>
            <pc:sldLayoutMk cId="1632428713" sldId="2147483725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2:12.729" v="168"/>
        <pc:sldMasterMkLst>
          <pc:docMk/>
          <pc:sldMasterMk cId="1642839233" sldId="2147483726"/>
        </pc:sldMasterMkLst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2531223469" sldId="2147483727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4286490913" sldId="2147483728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775601139" sldId="2147483729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2123287458" sldId="2147483730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3074717884" sldId="2147483731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1349525736" sldId="2147483732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686381679" sldId="2147483733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2333520985" sldId="2147483734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3860115933" sldId="2147483735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3510047926" sldId="2147483736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3719282890" sldId="2147483737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2657968303" sldId="2147483738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3166923436" sldId="2147483739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2410588187" sldId="2147483740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2864078153" sldId="2147483741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3841761243" sldId="2147483742"/>
          </pc:sldLayoutMkLst>
        </pc:sldLayoutChg>
        <pc:sldLayoutChg chg="add del mod replId">
          <pc:chgData name="Guest User" userId="" providerId="Windows Live" clId="Web-{5BB62306-755C-4193-B1BC-D9D5D81527E8}" dt="2024-12-24T02:32:12.729" v="168"/>
          <pc:sldLayoutMkLst>
            <pc:docMk/>
            <pc:sldMasterMk cId="1642839233" sldId="2147483726"/>
            <pc:sldLayoutMk cId="3262064599" sldId="2147483743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2:19.760" v="169"/>
        <pc:sldMasterMkLst>
          <pc:docMk/>
          <pc:sldMasterMk cId="1165273775" sldId="2147483744"/>
        </pc:sldMasterMkLst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3061289818" sldId="2147483745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1188314165" sldId="2147483746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4067877429" sldId="2147483747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744883876" sldId="2147483748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3693910892" sldId="2147483749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152597817" sldId="2147483750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2106955238" sldId="2147483751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262167862" sldId="2147483752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1294858695" sldId="2147483753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94114092" sldId="2147483754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2331891700" sldId="2147483755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3585429914" sldId="2147483756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319376364" sldId="2147483757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1843652773" sldId="2147483758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2517264241" sldId="2147483759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3643689152" sldId="2147483760"/>
          </pc:sldLayoutMkLst>
        </pc:sldLayoutChg>
        <pc:sldLayoutChg chg="add del mod replId">
          <pc:chgData name="Guest User" userId="" providerId="Windows Live" clId="Web-{5BB62306-755C-4193-B1BC-D9D5D81527E8}" dt="2024-12-24T02:32:19.760" v="169"/>
          <pc:sldLayoutMkLst>
            <pc:docMk/>
            <pc:sldMasterMk cId="1165273775" sldId="2147483744"/>
            <pc:sldLayoutMk cId="3717782871" sldId="2147483761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2:26.792" v="170"/>
        <pc:sldMasterMkLst>
          <pc:docMk/>
          <pc:sldMasterMk cId="2864275249" sldId="2147483762"/>
        </pc:sldMasterMkLst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3186793721" sldId="2147483763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3273676362" sldId="2147483764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447134677" sldId="2147483765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536606471" sldId="2147483766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2342467393" sldId="2147483767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3776216406" sldId="2147483768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892224270" sldId="2147483769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1830779044" sldId="2147483770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366827004" sldId="2147483771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2321124924" sldId="2147483772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4064681757" sldId="2147483773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972469650" sldId="2147483774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1683225245" sldId="2147483775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4031903236" sldId="2147483776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3491191468" sldId="2147483777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1552166195" sldId="2147483778"/>
          </pc:sldLayoutMkLst>
        </pc:sldLayoutChg>
        <pc:sldLayoutChg chg="add del mod replId">
          <pc:chgData name="Guest User" userId="" providerId="Windows Live" clId="Web-{5BB62306-755C-4193-B1BC-D9D5D81527E8}" dt="2024-12-24T02:32:26.792" v="170"/>
          <pc:sldLayoutMkLst>
            <pc:docMk/>
            <pc:sldMasterMk cId="2864275249" sldId="2147483762"/>
            <pc:sldLayoutMk cId="1928055317" sldId="2147483779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2:38.949" v="171"/>
        <pc:sldMasterMkLst>
          <pc:docMk/>
          <pc:sldMasterMk cId="3986441847" sldId="2147483780"/>
        </pc:sldMasterMkLst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2564064844" sldId="2147483781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1151396244" sldId="2147483782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701865455" sldId="2147483783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362156479" sldId="2147483784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286365641" sldId="2147483785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123744672" sldId="2147483786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3801610930" sldId="2147483787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3501174619" sldId="2147483788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103985089" sldId="2147483789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11415068" sldId="2147483790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2960265150" sldId="2147483791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1566005032" sldId="2147483792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4014061346" sldId="2147483793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1936447830" sldId="2147483794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912170676" sldId="2147483795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2641095834" sldId="2147483796"/>
          </pc:sldLayoutMkLst>
        </pc:sldLayoutChg>
        <pc:sldLayoutChg chg="add del mod replId">
          <pc:chgData name="Guest User" userId="" providerId="Windows Live" clId="Web-{5BB62306-755C-4193-B1BC-D9D5D81527E8}" dt="2024-12-24T02:32:38.949" v="171"/>
          <pc:sldLayoutMkLst>
            <pc:docMk/>
            <pc:sldMasterMk cId="3986441847" sldId="2147483780"/>
            <pc:sldLayoutMk cId="1133143057" sldId="2147483797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2:52.059" v="172"/>
        <pc:sldMasterMkLst>
          <pc:docMk/>
          <pc:sldMasterMk cId="2207531090" sldId="2147483798"/>
        </pc:sldMasterMkLst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705275484" sldId="2147483799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404655753" sldId="2147483800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3348988714" sldId="2147483801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1135911666" sldId="2147483802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3146954263" sldId="2147483803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3427042831" sldId="2147483804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3484997145" sldId="2147483805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3759064974" sldId="2147483806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852400354" sldId="2147483807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3448062740" sldId="2147483808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2802117288" sldId="2147483809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3872420589" sldId="2147483810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2900145310" sldId="2147483811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3594168674" sldId="2147483812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3135604714" sldId="2147483813"/>
          </pc:sldLayoutMkLst>
        </pc:sldLayoutChg>
        <pc:sldLayoutChg chg="add del mod replId">
          <pc:chgData name="Guest User" userId="" providerId="Windows Live" clId="Web-{5BB62306-755C-4193-B1BC-D9D5D81527E8}" dt="2024-12-24T02:32:52.059" v="172"/>
          <pc:sldLayoutMkLst>
            <pc:docMk/>
            <pc:sldMasterMk cId="2207531090" sldId="2147483798"/>
            <pc:sldLayoutMk cId="3321748893" sldId="2147483814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2:54.746" v="173"/>
        <pc:sldMasterMkLst>
          <pc:docMk/>
          <pc:sldMasterMk cId="3032742764" sldId="2147483815"/>
        </pc:sldMasterMkLst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1899994218" sldId="2147483816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2295554767" sldId="2147483817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3776424718" sldId="2147483818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2570041894" sldId="2147483819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4042896060" sldId="2147483820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185369771" sldId="2147483821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3510397012" sldId="2147483822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3308516937" sldId="2147483823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2243108499" sldId="2147483824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1379042285" sldId="2147483825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2734657161" sldId="2147483826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1576306193" sldId="2147483827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4196973611" sldId="2147483828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2235573874" sldId="2147483829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710997471" sldId="2147483830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209448847" sldId="2147483831"/>
          </pc:sldLayoutMkLst>
        </pc:sldLayoutChg>
        <pc:sldLayoutChg chg="add del mod replId">
          <pc:chgData name="Guest User" userId="" providerId="Windows Live" clId="Web-{5BB62306-755C-4193-B1BC-D9D5D81527E8}" dt="2024-12-24T02:32:54.746" v="173"/>
          <pc:sldLayoutMkLst>
            <pc:docMk/>
            <pc:sldMasterMk cId="3032742764" sldId="2147483815"/>
            <pc:sldLayoutMk cId="2861241486" sldId="2147483832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3:23.388" v="174"/>
        <pc:sldMasterMkLst>
          <pc:docMk/>
          <pc:sldMasterMk cId="57865093" sldId="2147483833"/>
        </pc:sldMasterMkLst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1167579677" sldId="2147483834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3611992854" sldId="2147483835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1965868153" sldId="2147483836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2826596555" sldId="2147483837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2387807991" sldId="2147483838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868261837" sldId="2147483839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34137106" sldId="2147483840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408453757" sldId="2147483841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1890172865" sldId="2147483842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982129803" sldId="2147483843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3117285352" sldId="2147483844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1078978373" sldId="2147483845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1682675483" sldId="2147483846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2984633209" sldId="2147483847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3445023741" sldId="2147483848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1333766729" sldId="2147483849"/>
          </pc:sldLayoutMkLst>
        </pc:sldLayoutChg>
        <pc:sldLayoutChg chg="add del mod replId">
          <pc:chgData name="Guest User" userId="" providerId="Windows Live" clId="Web-{5BB62306-755C-4193-B1BC-D9D5D81527E8}" dt="2024-12-24T02:33:23.388" v="174"/>
          <pc:sldLayoutMkLst>
            <pc:docMk/>
            <pc:sldMasterMk cId="57865093" sldId="2147483833"/>
            <pc:sldLayoutMk cId="440901770" sldId="2147483850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3:36.701" v="175"/>
        <pc:sldMasterMkLst>
          <pc:docMk/>
          <pc:sldMasterMk cId="2979310021" sldId="2147483851"/>
        </pc:sldMasterMkLst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3007072633" sldId="2147483852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3996210086" sldId="2147483853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3285600641" sldId="2147483854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52745098" sldId="2147483855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1953278029" sldId="2147483856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1701511290" sldId="2147483857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3837189052" sldId="2147483858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3303514376" sldId="2147483859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3994437117" sldId="2147483860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2126370752" sldId="2147483861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1275337846" sldId="2147483862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830531078" sldId="2147483863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578403774" sldId="2147483864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2623690137" sldId="2147483865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318519544" sldId="2147483866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1690648041" sldId="2147483867"/>
          </pc:sldLayoutMkLst>
        </pc:sldLayoutChg>
        <pc:sldLayoutChg chg="add del mod replId">
          <pc:chgData name="Guest User" userId="" providerId="Windows Live" clId="Web-{5BB62306-755C-4193-B1BC-D9D5D81527E8}" dt="2024-12-24T02:33:36.701" v="175"/>
          <pc:sldLayoutMkLst>
            <pc:docMk/>
            <pc:sldMasterMk cId="2979310021" sldId="2147483851"/>
            <pc:sldLayoutMk cId="3175306201" sldId="2147483868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3:42.170" v="176"/>
        <pc:sldMasterMkLst>
          <pc:docMk/>
          <pc:sldMasterMk cId="2456304974" sldId="2147483869"/>
        </pc:sldMasterMkLst>
        <pc:sldLayoutChg chg="add del mod replId">
          <pc:chgData name="Guest User" userId="" providerId="Windows Live" clId="Web-{5BB62306-755C-4193-B1BC-D9D5D81527E8}" dt="2024-12-24T02:33:42.170" v="176"/>
          <pc:sldLayoutMkLst>
            <pc:docMk/>
            <pc:sldMasterMk cId="2456304974" sldId="2147483869"/>
            <pc:sldLayoutMk cId="3378821997" sldId="2147483870"/>
          </pc:sldLayoutMkLst>
        </pc:sldLayoutChg>
        <pc:sldLayoutChg chg="add del mod replId">
          <pc:chgData name="Guest User" userId="" providerId="Windows Live" clId="Web-{5BB62306-755C-4193-B1BC-D9D5D81527E8}" dt="2024-12-24T02:33:42.170" v="176"/>
          <pc:sldLayoutMkLst>
            <pc:docMk/>
            <pc:sldMasterMk cId="2456304974" sldId="2147483869"/>
            <pc:sldLayoutMk cId="1343921665" sldId="2147483871"/>
          </pc:sldLayoutMkLst>
        </pc:sldLayoutChg>
        <pc:sldLayoutChg chg="add del mod replId">
          <pc:chgData name="Guest User" userId="" providerId="Windows Live" clId="Web-{5BB62306-755C-4193-B1BC-D9D5D81527E8}" dt="2024-12-24T02:33:42.170" v="176"/>
          <pc:sldLayoutMkLst>
            <pc:docMk/>
            <pc:sldMasterMk cId="2456304974" sldId="2147483869"/>
            <pc:sldLayoutMk cId="477963271" sldId="2147483872"/>
          </pc:sldLayoutMkLst>
        </pc:sldLayoutChg>
        <pc:sldLayoutChg chg="add del mod replId">
          <pc:chgData name="Guest User" userId="" providerId="Windows Live" clId="Web-{5BB62306-755C-4193-B1BC-D9D5D81527E8}" dt="2024-12-24T02:33:42.170" v="176"/>
          <pc:sldLayoutMkLst>
            <pc:docMk/>
            <pc:sldMasterMk cId="2456304974" sldId="2147483869"/>
            <pc:sldLayoutMk cId="3170899678" sldId="2147483873"/>
          </pc:sldLayoutMkLst>
        </pc:sldLayoutChg>
        <pc:sldLayoutChg chg="add del mod replId">
          <pc:chgData name="Guest User" userId="" providerId="Windows Live" clId="Web-{5BB62306-755C-4193-B1BC-D9D5D81527E8}" dt="2024-12-24T02:33:42.170" v="176"/>
          <pc:sldLayoutMkLst>
            <pc:docMk/>
            <pc:sldMasterMk cId="2456304974" sldId="2147483869"/>
            <pc:sldLayoutMk cId="3914327595" sldId="2147483874"/>
          </pc:sldLayoutMkLst>
        </pc:sldLayoutChg>
        <pc:sldLayoutChg chg="add del mod replId">
          <pc:chgData name="Guest User" userId="" providerId="Windows Live" clId="Web-{5BB62306-755C-4193-B1BC-D9D5D81527E8}" dt="2024-12-24T02:33:42.170" v="176"/>
          <pc:sldLayoutMkLst>
            <pc:docMk/>
            <pc:sldMasterMk cId="2456304974" sldId="2147483869"/>
            <pc:sldLayoutMk cId="2294943334" sldId="2147483875"/>
          </pc:sldLayoutMkLst>
        </pc:sldLayoutChg>
        <pc:sldLayoutChg chg="add del mod replId">
          <pc:chgData name="Guest User" userId="" providerId="Windows Live" clId="Web-{5BB62306-755C-4193-B1BC-D9D5D81527E8}" dt="2024-12-24T02:33:42.170" v="176"/>
          <pc:sldLayoutMkLst>
            <pc:docMk/>
            <pc:sldMasterMk cId="2456304974" sldId="2147483869"/>
            <pc:sldLayoutMk cId="2806711852" sldId="2147483876"/>
          </pc:sldLayoutMkLst>
        </pc:sldLayoutChg>
        <pc:sldLayoutChg chg="add del mod replId">
          <pc:chgData name="Guest User" userId="" providerId="Windows Live" clId="Web-{5BB62306-755C-4193-B1BC-D9D5D81527E8}" dt="2024-12-24T02:33:42.170" v="176"/>
          <pc:sldLayoutMkLst>
            <pc:docMk/>
            <pc:sldMasterMk cId="2456304974" sldId="2147483869"/>
            <pc:sldLayoutMk cId="230923494" sldId="2147483877"/>
          </pc:sldLayoutMkLst>
        </pc:sldLayoutChg>
        <pc:sldLayoutChg chg="add del mod replId">
          <pc:chgData name="Guest User" userId="" providerId="Windows Live" clId="Web-{5BB62306-755C-4193-B1BC-D9D5D81527E8}" dt="2024-12-24T02:33:42.170" v="176"/>
          <pc:sldLayoutMkLst>
            <pc:docMk/>
            <pc:sldMasterMk cId="2456304974" sldId="2147483869"/>
            <pc:sldLayoutMk cId="2015161177" sldId="2147483878"/>
          </pc:sldLayoutMkLst>
        </pc:sldLayoutChg>
        <pc:sldLayoutChg chg="add del mod replId">
          <pc:chgData name="Guest User" userId="" providerId="Windows Live" clId="Web-{5BB62306-755C-4193-B1BC-D9D5D81527E8}" dt="2024-12-24T02:33:42.170" v="176"/>
          <pc:sldLayoutMkLst>
            <pc:docMk/>
            <pc:sldMasterMk cId="2456304974" sldId="2147483869"/>
            <pc:sldLayoutMk cId="4185288952" sldId="2147483879"/>
          </pc:sldLayoutMkLst>
        </pc:sldLayoutChg>
        <pc:sldLayoutChg chg="add del mod replId">
          <pc:chgData name="Guest User" userId="" providerId="Windows Live" clId="Web-{5BB62306-755C-4193-B1BC-D9D5D81527E8}" dt="2024-12-24T02:33:42.170" v="176"/>
          <pc:sldLayoutMkLst>
            <pc:docMk/>
            <pc:sldMasterMk cId="2456304974" sldId="2147483869"/>
            <pc:sldLayoutMk cId="504212852" sldId="2147483880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3:53.139" v="177"/>
        <pc:sldMasterMkLst>
          <pc:docMk/>
          <pc:sldMasterMk cId="214426919" sldId="2147483881"/>
        </pc:sldMasterMkLst>
        <pc:sldLayoutChg chg="add del mod replId">
          <pc:chgData name="Guest User" userId="" providerId="Windows Live" clId="Web-{5BB62306-755C-4193-B1BC-D9D5D81527E8}" dt="2024-12-24T02:33:53.139" v="177"/>
          <pc:sldLayoutMkLst>
            <pc:docMk/>
            <pc:sldMasterMk cId="214426919" sldId="2147483881"/>
            <pc:sldLayoutMk cId="1887630186" sldId="2147483882"/>
          </pc:sldLayoutMkLst>
        </pc:sldLayoutChg>
        <pc:sldLayoutChg chg="add del mod replId">
          <pc:chgData name="Guest User" userId="" providerId="Windows Live" clId="Web-{5BB62306-755C-4193-B1BC-D9D5D81527E8}" dt="2024-12-24T02:33:53.139" v="177"/>
          <pc:sldLayoutMkLst>
            <pc:docMk/>
            <pc:sldMasterMk cId="214426919" sldId="2147483881"/>
            <pc:sldLayoutMk cId="3973546506" sldId="2147483883"/>
          </pc:sldLayoutMkLst>
        </pc:sldLayoutChg>
        <pc:sldLayoutChg chg="add del mod replId">
          <pc:chgData name="Guest User" userId="" providerId="Windows Live" clId="Web-{5BB62306-755C-4193-B1BC-D9D5D81527E8}" dt="2024-12-24T02:33:53.139" v="177"/>
          <pc:sldLayoutMkLst>
            <pc:docMk/>
            <pc:sldMasterMk cId="214426919" sldId="2147483881"/>
            <pc:sldLayoutMk cId="3607442405" sldId="2147483884"/>
          </pc:sldLayoutMkLst>
        </pc:sldLayoutChg>
        <pc:sldLayoutChg chg="add del mod replId">
          <pc:chgData name="Guest User" userId="" providerId="Windows Live" clId="Web-{5BB62306-755C-4193-B1BC-D9D5D81527E8}" dt="2024-12-24T02:33:53.139" v="177"/>
          <pc:sldLayoutMkLst>
            <pc:docMk/>
            <pc:sldMasterMk cId="214426919" sldId="2147483881"/>
            <pc:sldLayoutMk cId="4143097222" sldId="2147483885"/>
          </pc:sldLayoutMkLst>
        </pc:sldLayoutChg>
        <pc:sldLayoutChg chg="add del mod replId">
          <pc:chgData name="Guest User" userId="" providerId="Windows Live" clId="Web-{5BB62306-755C-4193-B1BC-D9D5D81527E8}" dt="2024-12-24T02:33:53.139" v="177"/>
          <pc:sldLayoutMkLst>
            <pc:docMk/>
            <pc:sldMasterMk cId="214426919" sldId="2147483881"/>
            <pc:sldLayoutMk cId="2620499054" sldId="2147483886"/>
          </pc:sldLayoutMkLst>
        </pc:sldLayoutChg>
        <pc:sldLayoutChg chg="add del mod replId">
          <pc:chgData name="Guest User" userId="" providerId="Windows Live" clId="Web-{5BB62306-755C-4193-B1BC-D9D5D81527E8}" dt="2024-12-24T02:33:53.139" v="177"/>
          <pc:sldLayoutMkLst>
            <pc:docMk/>
            <pc:sldMasterMk cId="214426919" sldId="2147483881"/>
            <pc:sldLayoutMk cId="2870415396" sldId="2147483887"/>
          </pc:sldLayoutMkLst>
        </pc:sldLayoutChg>
        <pc:sldLayoutChg chg="add del mod replId">
          <pc:chgData name="Guest User" userId="" providerId="Windows Live" clId="Web-{5BB62306-755C-4193-B1BC-D9D5D81527E8}" dt="2024-12-24T02:33:53.139" v="177"/>
          <pc:sldLayoutMkLst>
            <pc:docMk/>
            <pc:sldMasterMk cId="214426919" sldId="2147483881"/>
            <pc:sldLayoutMk cId="4245114654" sldId="2147483888"/>
          </pc:sldLayoutMkLst>
        </pc:sldLayoutChg>
        <pc:sldLayoutChg chg="add del mod replId">
          <pc:chgData name="Guest User" userId="" providerId="Windows Live" clId="Web-{5BB62306-755C-4193-B1BC-D9D5D81527E8}" dt="2024-12-24T02:33:53.139" v="177"/>
          <pc:sldLayoutMkLst>
            <pc:docMk/>
            <pc:sldMasterMk cId="214426919" sldId="2147483881"/>
            <pc:sldLayoutMk cId="3437408664" sldId="2147483889"/>
          </pc:sldLayoutMkLst>
        </pc:sldLayoutChg>
        <pc:sldLayoutChg chg="add del mod replId">
          <pc:chgData name="Guest User" userId="" providerId="Windows Live" clId="Web-{5BB62306-755C-4193-B1BC-D9D5D81527E8}" dt="2024-12-24T02:33:53.139" v="177"/>
          <pc:sldLayoutMkLst>
            <pc:docMk/>
            <pc:sldMasterMk cId="214426919" sldId="2147483881"/>
            <pc:sldLayoutMk cId="2085231042" sldId="2147483890"/>
          </pc:sldLayoutMkLst>
        </pc:sldLayoutChg>
        <pc:sldLayoutChg chg="add del mod replId">
          <pc:chgData name="Guest User" userId="" providerId="Windows Live" clId="Web-{5BB62306-755C-4193-B1BC-D9D5D81527E8}" dt="2024-12-24T02:33:53.139" v="177"/>
          <pc:sldLayoutMkLst>
            <pc:docMk/>
            <pc:sldMasterMk cId="214426919" sldId="2147483881"/>
            <pc:sldLayoutMk cId="3664043913" sldId="2147483891"/>
          </pc:sldLayoutMkLst>
        </pc:sldLayoutChg>
        <pc:sldLayoutChg chg="add del mod replId">
          <pc:chgData name="Guest User" userId="" providerId="Windows Live" clId="Web-{5BB62306-755C-4193-B1BC-D9D5D81527E8}" dt="2024-12-24T02:33:53.139" v="177"/>
          <pc:sldLayoutMkLst>
            <pc:docMk/>
            <pc:sldMasterMk cId="214426919" sldId="2147483881"/>
            <pc:sldLayoutMk cId="2531079520" sldId="2147483892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3:57.983" v="178"/>
        <pc:sldMasterMkLst>
          <pc:docMk/>
          <pc:sldMasterMk cId="2021262558" sldId="2147483893"/>
        </pc:sldMasterMkLst>
        <pc:sldLayoutChg chg="add del mod replId">
          <pc:chgData name="Guest User" userId="" providerId="Windows Live" clId="Web-{5BB62306-755C-4193-B1BC-D9D5D81527E8}" dt="2024-12-24T02:33:57.983" v="178"/>
          <pc:sldLayoutMkLst>
            <pc:docMk/>
            <pc:sldMasterMk cId="2021262558" sldId="2147483893"/>
            <pc:sldLayoutMk cId="1647574187" sldId="2147483894"/>
          </pc:sldLayoutMkLst>
        </pc:sldLayoutChg>
        <pc:sldLayoutChg chg="add del mod replId">
          <pc:chgData name="Guest User" userId="" providerId="Windows Live" clId="Web-{5BB62306-755C-4193-B1BC-D9D5D81527E8}" dt="2024-12-24T02:33:57.983" v="178"/>
          <pc:sldLayoutMkLst>
            <pc:docMk/>
            <pc:sldMasterMk cId="2021262558" sldId="2147483893"/>
            <pc:sldLayoutMk cId="326229189" sldId="2147483895"/>
          </pc:sldLayoutMkLst>
        </pc:sldLayoutChg>
        <pc:sldLayoutChg chg="add del mod replId">
          <pc:chgData name="Guest User" userId="" providerId="Windows Live" clId="Web-{5BB62306-755C-4193-B1BC-D9D5D81527E8}" dt="2024-12-24T02:33:57.983" v="178"/>
          <pc:sldLayoutMkLst>
            <pc:docMk/>
            <pc:sldMasterMk cId="2021262558" sldId="2147483893"/>
            <pc:sldLayoutMk cId="3449806274" sldId="2147483896"/>
          </pc:sldLayoutMkLst>
        </pc:sldLayoutChg>
        <pc:sldLayoutChg chg="add del mod replId">
          <pc:chgData name="Guest User" userId="" providerId="Windows Live" clId="Web-{5BB62306-755C-4193-B1BC-D9D5D81527E8}" dt="2024-12-24T02:33:57.983" v="178"/>
          <pc:sldLayoutMkLst>
            <pc:docMk/>
            <pc:sldMasterMk cId="2021262558" sldId="2147483893"/>
            <pc:sldLayoutMk cId="3335502309" sldId="2147483897"/>
          </pc:sldLayoutMkLst>
        </pc:sldLayoutChg>
        <pc:sldLayoutChg chg="add del mod replId">
          <pc:chgData name="Guest User" userId="" providerId="Windows Live" clId="Web-{5BB62306-755C-4193-B1BC-D9D5D81527E8}" dt="2024-12-24T02:33:57.983" v="178"/>
          <pc:sldLayoutMkLst>
            <pc:docMk/>
            <pc:sldMasterMk cId="2021262558" sldId="2147483893"/>
            <pc:sldLayoutMk cId="1366461075" sldId="2147483898"/>
          </pc:sldLayoutMkLst>
        </pc:sldLayoutChg>
        <pc:sldLayoutChg chg="add del mod replId">
          <pc:chgData name="Guest User" userId="" providerId="Windows Live" clId="Web-{5BB62306-755C-4193-B1BC-D9D5D81527E8}" dt="2024-12-24T02:33:57.983" v="178"/>
          <pc:sldLayoutMkLst>
            <pc:docMk/>
            <pc:sldMasterMk cId="2021262558" sldId="2147483893"/>
            <pc:sldLayoutMk cId="2230240638" sldId="2147483899"/>
          </pc:sldLayoutMkLst>
        </pc:sldLayoutChg>
        <pc:sldLayoutChg chg="add del mod replId">
          <pc:chgData name="Guest User" userId="" providerId="Windows Live" clId="Web-{5BB62306-755C-4193-B1BC-D9D5D81527E8}" dt="2024-12-24T02:33:57.983" v="178"/>
          <pc:sldLayoutMkLst>
            <pc:docMk/>
            <pc:sldMasterMk cId="2021262558" sldId="2147483893"/>
            <pc:sldLayoutMk cId="4216621125" sldId="2147483900"/>
          </pc:sldLayoutMkLst>
        </pc:sldLayoutChg>
        <pc:sldLayoutChg chg="add del mod replId">
          <pc:chgData name="Guest User" userId="" providerId="Windows Live" clId="Web-{5BB62306-755C-4193-B1BC-D9D5D81527E8}" dt="2024-12-24T02:33:57.983" v="178"/>
          <pc:sldLayoutMkLst>
            <pc:docMk/>
            <pc:sldMasterMk cId="2021262558" sldId="2147483893"/>
            <pc:sldLayoutMk cId="1909784839" sldId="2147483901"/>
          </pc:sldLayoutMkLst>
        </pc:sldLayoutChg>
        <pc:sldLayoutChg chg="add del mod replId">
          <pc:chgData name="Guest User" userId="" providerId="Windows Live" clId="Web-{5BB62306-755C-4193-B1BC-D9D5D81527E8}" dt="2024-12-24T02:33:57.983" v="178"/>
          <pc:sldLayoutMkLst>
            <pc:docMk/>
            <pc:sldMasterMk cId="2021262558" sldId="2147483893"/>
            <pc:sldLayoutMk cId="547224752" sldId="2147483902"/>
          </pc:sldLayoutMkLst>
        </pc:sldLayoutChg>
        <pc:sldLayoutChg chg="add del mod replId">
          <pc:chgData name="Guest User" userId="" providerId="Windows Live" clId="Web-{5BB62306-755C-4193-B1BC-D9D5D81527E8}" dt="2024-12-24T02:33:57.983" v="178"/>
          <pc:sldLayoutMkLst>
            <pc:docMk/>
            <pc:sldMasterMk cId="2021262558" sldId="2147483893"/>
            <pc:sldLayoutMk cId="2983892181" sldId="2147483903"/>
          </pc:sldLayoutMkLst>
        </pc:sldLayoutChg>
        <pc:sldLayoutChg chg="add del mod replId">
          <pc:chgData name="Guest User" userId="" providerId="Windows Live" clId="Web-{5BB62306-755C-4193-B1BC-D9D5D81527E8}" dt="2024-12-24T02:33:57.983" v="178"/>
          <pc:sldLayoutMkLst>
            <pc:docMk/>
            <pc:sldMasterMk cId="2021262558" sldId="2147483893"/>
            <pc:sldLayoutMk cId="3188172935" sldId="2147483904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4:01.905" v="179"/>
        <pc:sldMasterMkLst>
          <pc:docMk/>
          <pc:sldMasterMk cId="1781771136" sldId="2147483905"/>
        </pc:sldMasterMkLst>
        <pc:sldLayoutChg chg="add del mod replId">
          <pc:chgData name="Guest User" userId="" providerId="Windows Live" clId="Web-{5BB62306-755C-4193-B1BC-D9D5D81527E8}" dt="2024-12-24T02:34:01.905" v="179"/>
          <pc:sldLayoutMkLst>
            <pc:docMk/>
            <pc:sldMasterMk cId="1781771136" sldId="2147483905"/>
            <pc:sldLayoutMk cId="2022233043" sldId="2147483906"/>
          </pc:sldLayoutMkLst>
        </pc:sldLayoutChg>
        <pc:sldLayoutChg chg="add del mod replId">
          <pc:chgData name="Guest User" userId="" providerId="Windows Live" clId="Web-{5BB62306-755C-4193-B1BC-D9D5D81527E8}" dt="2024-12-24T02:34:01.905" v="179"/>
          <pc:sldLayoutMkLst>
            <pc:docMk/>
            <pc:sldMasterMk cId="1781771136" sldId="2147483905"/>
            <pc:sldLayoutMk cId="333650875" sldId="2147483907"/>
          </pc:sldLayoutMkLst>
        </pc:sldLayoutChg>
        <pc:sldLayoutChg chg="add del mod replId">
          <pc:chgData name="Guest User" userId="" providerId="Windows Live" clId="Web-{5BB62306-755C-4193-B1BC-D9D5D81527E8}" dt="2024-12-24T02:34:01.905" v="179"/>
          <pc:sldLayoutMkLst>
            <pc:docMk/>
            <pc:sldMasterMk cId="1781771136" sldId="2147483905"/>
            <pc:sldLayoutMk cId="3526833549" sldId="2147483908"/>
          </pc:sldLayoutMkLst>
        </pc:sldLayoutChg>
        <pc:sldLayoutChg chg="add del mod replId">
          <pc:chgData name="Guest User" userId="" providerId="Windows Live" clId="Web-{5BB62306-755C-4193-B1BC-D9D5D81527E8}" dt="2024-12-24T02:34:01.905" v="179"/>
          <pc:sldLayoutMkLst>
            <pc:docMk/>
            <pc:sldMasterMk cId="1781771136" sldId="2147483905"/>
            <pc:sldLayoutMk cId="700653373" sldId="2147483909"/>
          </pc:sldLayoutMkLst>
        </pc:sldLayoutChg>
        <pc:sldLayoutChg chg="add del mod replId">
          <pc:chgData name="Guest User" userId="" providerId="Windows Live" clId="Web-{5BB62306-755C-4193-B1BC-D9D5D81527E8}" dt="2024-12-24T02:34:01.905" v="179"/>
          <pc:sldLayoutMkLst>
            <pc:docMk/>
            <pc:sldMasterMk cId="1781771136" sldId="2147483905"/>
            <pc:sldLayoutMk cId="3987065111" sldId="2147483910"/>
          </pc:sldLayoutMkLst>
        </pc:sldLayoutChg>
        <pc:sldLayoutChg chg="add del mod replId">
          <pc:chgData name="Guest User" userId="" providerId="Windows Live" clId="Web-{5BB62306-755C-4193-B1BC-D9D5D81527E8}" dt="2024-12-24T02:34:01.905" v="179"/>
          <pc:sldLayoutMkLst>
            <pc:docMk/>
            <pc:sldMasterMk cId="1781771136" sldId="2147483905"/>
            <pc:sldLayoutMk cId="4266870692" sldId="2147483911"/>
          </pc:sldLayoutMkLst>
        </pc:sldLayoutChg>
        <pc:sldLayoutChg chg="add del mod replId">
          <pc:chgData name="Guest User" userId="" providerId="Windows Live" clId="Web-{5BB62306-755C-4193-B1BC-D9D5D81527E8}" dt="2024-12-24T02:34:01.905" v="179"/>
          <pc:sldLayoutMkLst>
            <pc:docMk/>
            <pc:sldMasterMk cId="1781771136" sldId="2147483905"/>
            <pc:sldLayoutMk cId="925409504" sldId="2147483912"/>
          </pc:sldLayoutMkLst>
        </pc:sldLayoutChg>
        <pc:sldLayoutChg chg="add del mod replId">
          <pc:chgData name="Guest User" userId="" providerId="Windows Live" clId="Web-{5BB62306-755C-4193-B1BC-D9D5D81527E8}" dt="2024-12-24T02:34:01.905" v="179"/>
          <pc:sldLayoutMkLst>
            <pc:docMk/>
            <pc:sldMasterMk cId="1781771136" sldId="2147483905"/>
            <pc:sldLayoutMk cId="3913478810" sldId="2147483913"/>
          </pc:sldLayoutMkLst>
        </pc:sldLayoutChg>
        <pc:sldLayoutChg chg="add del mod replId">
          <pc:chgData name="Guest User" userId="" providerId="Windows Live" clId="Web-{5BB62306-755C-4193-B1BC-D9D5D81527E8}" dt="2024-12-24T02:34:01.905" v="179"/>
          <pc:sldLayoutMkLst>
            <pc:docMk/>
            <pc:sldMasterMk cId="1781771136" sldId="2147483905"/>
            <pc:sldLayoutMk cId="3645064822" sldId="2147483914"/>
          </pc:sldLayoutMkLst>
        </pc:sldLayoutChg>
        <pc:sldLayoutChg chg="add del mod replId">
          <pc:chgData name="Guest User" userId="" providerId="Windows Live" clId="Web-{5BB62306-755C-4193-B1BC-D9D5D81527E8}" dt="2024-12-24T02:34:01.905" v="179"/>
          <pc:sldLayoutMkLst>
            <pc:docMk/>
            <pc:sldMasterMk cId="1781771136" sldId="2147483905"/>
            <pc:sldLayoutMk cId="2863279299" sldId="2147483915"/>
          </pc:sldLayoutMkLst>
        </pc:sldLayoutChg>
        <pc:sldLayoutChg chg="add del mod replId">
          <pc:chgData name="Guest User" userId="" providerId="Windows Live" clId="Web-{5BB62306-755C-4193-B1BC-D9D5D81527E8}" dt="2024-12-24T02:34:01.905" v="179"/>
          <pc:sldLayoutMkLst>
            <pc:docMk/>
            <pc:sldMasterMk cId="1781771136" sldId="2147483905"/>
            <pc:sldLayoutMk cId="2574822862" sldId="2147483916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4:04.655" v="180"/>
        <pc:sldMasterMkLst>
          <pc:docMk/>
          <pc:sldMasterMk cId="224903443" sldId="2147483917"/>
        </pc:sldMasterMkLst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918433774" sldId="2147483918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2912870887" sldId="2147483919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1423827257" sldId="2147483920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2301105758" sldId="2147483921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2507450473" sldId="2147483922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765304266" sldId="2147483923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3982436887" sldId="2147483924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1735214018" sldId="2147483925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3808863464" sldId="2147483926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1853549147" sldId="2147483927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2662539898" sldId="2147483928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3095827073" sldId="2147483929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1543778441" sldId="2147483930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1771531514" sldId="2147483931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1247112834" sldId="2147483932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2128161155" sldId="2147483933"/>
          </pc:sldLayoutMkLst>
        </pc:sldLayoutChg>
        <pc:sldLayoutChg chg="add del mod replId">
          <pc:chgData name="Guest User" userId="" providerId="Windows Live" clId="Web-{5BB62306-755C-4193-B1BC-D9D5D81527E8}" dt="2024-12-24T02:34:04.655" v="180"/>
          <pc:sldLayoutMkLst>
            <pc:docMk/>
            <pc:sldMasterMk cId="224903443" sldId="2147483917"/>
            <pc:sldLayoutMk cId="1208548171" sldId="2147483934"/>
          </pc:sldLayoutMkLst>
        </pc:sldLayoutChg>
      </pc:sldMasterChg>
      <pc:sldMasterChg chg="add del addSldLayout delSldLayout modSldLayout">
        <pc:chgData name="Guest User" userId="" providerId="Windows Live" clId="Web-{5BB62306-755C-4193-B1BC-D9D5D81527E8}" dt="2024-12-24T02:34:08.437" v="181"/>
        <pc:sldMasterMkLst>
          <pc:docMk/>
          <pc:sldMasterMk cId="3213442723" sldId="2147483935"/>
        </pc:sldMasterMkLst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2181524708" sldId="2147483936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2541475099" sldId="2147483937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838088132" sldId="2147483938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3671318999" sldId="2147483939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1653035244" sldId="2147483940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580434474" sldId="2147483941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356828647" sldId="2147483942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843072308" sldId="2147483943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77513621" sldId="2147483944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568668755" sldId="2147483945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1121797698" sldId="2147483946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1898606542" sldId="2147483947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2203902092" sldId="2147483948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1840709801" sldId="2147483949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375087710" sldId="2147483950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640360591" sldId="2147483951"/>
          </pc:sldLayoutMkLst>
        </pc:sldLayoutChg>
        <pc:sldLayoutChg chg="add del mod replId">
          <pc:chgData name="Guest User" userId="" providerId="Windows Live" clId="Web-{5BB62306-755C-4193-B1BC-D9D5D81527E8}" dt="2024-12-24T02:34:08.437" v="181"/>
          <pc:sldLayoutMkLst>
            <pc:docMk/>
            <pc:sldMasterMk cId="3213442723" sldId="2147483935"/>
            <pc:sldLayoutMk cId="2438969255" sldId="2147483952"/>
          </pc:sldLayoutMkLst>
        </pc:sldLayoutChg>
      </pc:sldMasterChg>
      <pc:sldMasterChg chg="add addSldLayout modSldLayout">
        <pc:chgData name="Guest User" userId="" providerId="Windows Live" clId="Web-{5BB62306-755C-4193-B1BC-D9D5D81527E8}" dt="2024-12-24T02:34:08.437" v="181"/>
        <pc:sldMasterMkLst>
          <pc:docMk/>
          <pc:sldMasterMk cId="589445079" sldId="2147483953"/>
        </pc:sldMasterMkLst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2771207118" sldId="2147483954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2064770486" sldId="2147483955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4112934987" sldId="2147483956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356502536" sldId="2147483957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410643721" sldId="2147483958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1003865989" sldId="2147483959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3702456006" sldId="2147483960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444332660" sldId="2147483961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879140480" sldId="2147483962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593119580" sldId="2147483963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1130432964" sldId="2147483964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115200787" sldId="2147483965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4243196422" sldId="2147483966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2443880796" sldId="2147483967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3291438100" sldId="2147483968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3007221682" sldId="2147483969"/>
          </pc:sldLayoutMkLst>
        </pc:sldLayoutChg>
        <pc:sldLayoutChg chg="add mod replId">
          <pc:chgData name="Guest User" userId="" providerId="Windows Live" clId="Web-{5BB62306-755C-4193-B1BC-D9D5D81527E8}" dt="2024-12-24T02:34:08.437" v="181"/>
          <pc:sldLayoutMkLst>
            <pc:docMk/>
            <pc:sldMasterMk cId="589445079" sldId="2147483953"/>
            <pc:sldLayoutMk cId="3817388389" sldId="2147483970"/>
          </pc:sldLayoutMkLst>
        </pc:sldLayoutChg>
      </pc:sldMasterChg>
    </pc:docChg>
  </pc:docChgLst>
  <pc:docChgLst>
    <pc:chgData name="Chris/Ale Palacios/Garza" userId="6f5617f3a9df37ec" providerId="LiveId" clId="{CEE295C0-4591-43EB-BCFA-CAEACF65B475}"/>
    <pc:docChg chg="undo redo custSel addSld delSld modSld sldOrd addSection delSection modSection">
      <pc:chgData name="Chris/Ale Palacios/Garza" userId="6f5617f3a9df37ec" providerId="LiveId" clId="{CEE295C0-4591-43EB-BCFA-CAEACF65B475}" dt="2024-12-26T00:25:56.359" v="2406" actId="14100"/>
      <pc:docMkLst>
        <pc:docMk/>
      </pc:docMkLst>
      <pc:sldChg chg="modSp mod ord">
        <pc:chgData name="Chris/Ale Palacios/Garza" userId="6f5617f3a9df37ec" providerId="LiveId" clId="{CEE295C0-4591-43EB-BCFA-CAEACF65B475}" dt="2024-12-26T00:25:56.359" v="2406" actId="14100"/>
        <pc:sldMkLst>
          <pc:docMk/>
          <pc:sldMk cId="2020630084" sldId="258"/>
        </pc:sldMkLst>
      </pc:sldChg>
      <pc:sldChg chg="ord">
        <pc:chgData name="Chris/Ale Palacios/Garza" userId="6f5617f3a9df37ec" providerId="LiveId" clId="{CEE295C0-4591-43EB-BCFA-CAEACF65B475}" dt="2024-12-25T23:01:29.142" v="705"/>
        <pc:sldMkLst>
          <pc:docMk/>
          <pc:sldMk cId="3386333496" sldId="259"/>
        </pc:sldMkLst>
      </pc:sldChg>
      <pc:sldChg chg="addSp delSp modSp mod setBg setClrOvrMap modNotesTx">
        <pc:chgData name="Chris/Ale Palacios/Garza" userId="6f5617f3a9df37ec" providerId="LiveId" clId="{CEE295C0-4591-43EB-BCFA-CAEACF65B475}" dt="2024-12-25T23:37:42.790" v="1789" actId="12"/>
        <pc:sldMkLst>
          <pc:docMk/>
          <pc:sldMk cId="539880381" sldId="262"/>
        </pc:sldMkLst>
        <pc:spChg chg="mod ord">
          <ac:chgData name="Chris/Ale Palacios/Garza" userId="6f5617f3a9df37ec" providerId="LiveId" clId="{CEE295C0-4591-43EB-BCFA-CAEACF65B475}" dt="2024-12-25T23:27:45.719" v="1581" actId="26606"/>
          <ac:spMkLst>
            <pc:docMk/>
            <pc:sldMk cId="539880381" sldId="262"/>
            <ac:spMk id="3" creationId="{BE53681A-1AEB-E2E7-5CF5-81B015A8A4E5}"/>
          </ac:spMkLst>
        </pc:spChg>
        <pc:spChg chg="mod">
          <ac:chgData name="Chris/Ale Palacios/Garza" userId="6f5617f3a9df37ec" providerId="LiveId" clId="{CEE295C0-4591-43EB-BCFA-CAEACF65B475}" dt="2024-12-25T23:36:23.180" v="1775" actId="20577"/>
          <ac:spMkLst>
            <pc:docMk/>
            <pc:sldMk cId="539880381" sldId="262"/>
            <ac:spMk id="4" creationId="{A02C7662-AFC7-2488-05E4-BFADD99AAED6}"/>
          </ac:spMkLst>
        </pc:spChg>
        <pc:spChg chg="add">
          <ac:chgData name="Chris/Ale Palacios/Garza" userId="6f5617f3a9df37ec" providerId="LiveId" clId="{CEE295C0-4591-43EB-BCFA-CAEACF65B475}" dt="2024-12-25T23:27:45.719" v="1581" actId="26606"/>
          <ac:spMkLst>
            <pc:docMk/>
            <pc:sldMk cId="539880381" sldId="262"/>
            <ac:spMk id="170" creationId="{59647F54-801D-44AB-8284-EDDFF7763139}"/>
          </ac:spMkLst>
        </pc:spChg>
        <pc:grpChg chg="add">
          <ac:chgData name="Chris/Ale Palacios/Garza" userId="6f5617f3a9df37ec" providerId="LiveId" clId="{CEE295C0-4591-43EB-BCFA-CAEACF65B475}" dt="2024-12-25T23:27:45.719" v="1581" actId="26606"/>
          <ac:grpSpMkLst>
            <pc:docMk/>
            <pc:sldMk cId="539880381" sldId="262"/>
            <ac:grpSpMk id="160" creationId="{FAEF28A3-012D-4640-B8B8-1EF6EAF7233B}"/>
          </ac:grpSpMkLst>
        </pc:grpChg>
        <pc:picChg chg="mod ord">
          <ac:chgData name="Chris/Ale Palacios/Garza" userId="6f5617f3a9df37ec" providerId="LiveId" clId="{CEE295C0-4591-43EB-BCFA-CAEACF65B475}" dt="2024-12-25T23:27:45.719" v="1581" actId="26606"/>
          <ac:picMkLst>
            <pc:docMk/>
            <pc:sldMk cId="539880381" sldId="262"/>
            <ac:picMk id="6" creationId="{412E028A-6BB8-0406-2CF1-58D08B0D1D8C}"/>
          </ac:picMkLst>
        </pc:picChg>
      </pc:sldChg>
      <pc:sldChg chg="addSp delSp modSp del mod ord setClrOvrMap">
        <pc:chgData name="Chris/Ale Palacios/Garza" userId="6f5617f3a9df37ec" providerId="LiveId" clId="{CEE295C0-4591-43EB-BCFA-CAEACF65B475}" dt="2024-12-25T22:49:10.576" v="647" actId="47"/>
        <pc:sldMkLst>
          <pc:docMk/>
          <pc:sldMk cId="2605971533" sldId="266"/>
        </pc:sldMkLst>
      </pc:sldChg>
      <pc:sldChg chg="delSp modSp mod">
        <pc:chgData name="Chris/Ale Palacios/Garza" userId="6f5617f3a9df37ec" providerId="LiveId" clId="{CEE295C0-4591-43EB-BCFA-CAEACF65B475}" dt="2024-12-25T23:34:23.089" v="1656" actId="20577"/>
        <pc:sldMkLst>
          <pc:docMk/>
          <pc:sldMk cId="1333600967" sldId="271"/>
        </pc:sldMkLst>
        <pc:spChg chg="mod">
          <ac:chgData name="Chris/Ale Palacios/Garza" userId="6f5617f3a9df37ec" providerId="LiveId" clId="{CEE295C0-4591-43EB-BCFA-CAEACF65B475}" dt="2024-12-25T23:34:23.089" v="1656" actId="20577"/>
          <ac:spMkLst>
            <pc:docMk/>
            <pc:sldMk cId="1333600967" sldId="271"/>
            <ac:spMk id="10" creationId="{9A94F013-9C6D-2C7E-629E-28D258545C95}"/>
          </ac:spMkLst>
        </pc:spChg>
        <pc:spChg chg="mod">
          <ac:chgData name="Chris/Ale Palacios/Garza" userId="6f5617f3a9df37ec" providerId="LiveId" clId="{CEE295C0-4591-43EB-BCFA-CAEACF65B475}" dt="2024-12-25T23:34:11.811" v="1648" actId="207"/>
          <ac:spMkLst>
            <pc:docMk/>
            <pc:sldMk cId="1333600967" sldId="271"/>
            <ac:spMk id="12" creationId="{7FD68644-8270-972F-BCBA-49778115AB0F}"/>
          </ac:spMkLst>
        </pc:spChg>
        <pc:picChg chg="mod">
          <ac:chgData name="Chris/Ale Palacios/Garza" userId="6f5617f3a9df37ec" providerId="LiveId" clId="{CEE295C0-4591-43EB-BCFA-CAEACF65B475}" dt="2024-12-25T23:22:26.833" v="1504" actId="14100"/>
          <ac:picMkLst>
            <pc:docMk/>
            <pc:sldMk cId="1333600967" sldId="271"/>
            <ac:picMk id="3" creationId="{F39A9CB4-A236-5B5F-44C8-2D0ADAD1ECA4}"/>
          </ac:picMkLst>
        </pc:picChg>
      </pc:sldChg>
      <pc:sldChg chg="delSp modSp del mod ord">
        <pc:chgData name="Chris/Ale Palacios/Garza" userId="6f5617f3a9df37ec" providerId="LiveId" clId="{CEE295C0-4591-43EB-BCFA-CAEACF65B475}" dt="2024-12-25T22:47:22.497" v="634" actId="47"/>
        <pc:sldMkLst>
          <pc:docMk/>
          <pc:sldMk cId="3137375102" sldId="272"/>
        </pc:sldMkLst>
      </pc:sldChg>
      <pc:sldChg chg="modSp del mod">
        <pc:chgData name="Chris/Ale Palacios/Garza" userId="6f5617f3a9df37ec" providerId="LiveId" clId="{CEE295C0-4591-43EB-BCFA-CAEACF65B475}" dt="2024-12-25T21:10:42.125" v="377" actId="47"/>
        <pc:sldMkLst>
          <pc:docMk/>
          <pc:sldMk cId="3826744319" sldId="273"/>
        </pc:sldMkLst>
      </pc:sldChg>
      <pc:sldChg chg="del ord">
        <pc:chgData name="Chris/Ale Palacios/Garza" userId="6f5617f3a9df37ec" providerId="LiveId" clId="{CEE295C0-4591-43EB-BCFA-CAEACF65B475}" dt="2024-12-25T22:49:09.566" v="646" actId="47"/>
        <pc:sldMkLst>
          <pc:docMk/>
          <pc:sldMk cId="2295138574" sldId="274"/>
        </pc:sldMkLst>
      </pc:sldChg>
      <pc:sldChg chg="del">
        <pc:chgData name="Chris/Ale Palacios/Garza" userId="6f5617f3a9df37ec" providerId="LiveId" clId="{CEE295C0-4591-43EB-BCFA-CAEACF65B475}" dt="2024-12-25T20:39:14.564" v="24" actId="47"/>
        <pc:sldMkLst>
          <pc:docMk/>
          <pc:sldMk cId="3047723156" sldId="275"/>
        </pc:sldMkLst>
      </pc:sldChg>
      <pc:sldChg chg="add del ord">
        <pc:chgData name="Chris/Ale Palacios/Garza" userId="6f5617f3a9df37ec" providerId="LiveId" clId="{CEE295C0-4591-43EB-BCFA-CAEACF65B475}" dt="2024-12-25T23:45:36.326" v="1895" actId="47"/>
        <pc:sldMkLst>
          <pc:docMk/>
          <pc:sldMk cId="1153327679" sldId="288"/>
        </pc:sldMkLst>
      </pc:sldChg>
      <pc:sldChg chg="modSp add del ord">
        <pc:chgData name="Chris/Ale Palacios/Garza" userId="6f5617f3a9df37ec" providerId="LiveId" clId="{CEE295C0-4591-43EB-BCFA-CAEACF65B475}" dt="2024-12-25T23:45:43.804" v="1904" actId="47"/>
        <pc:sldMkLst>
          <pc:docMk/>
          <pc:sldMk cId="3423723534" sldId="295"/>
        </pc:sldMkLst>
      </pc:sldChg>
      <pc:sldChg chg="modSp add mod ord">
        <pc:chgData name="Chris/Ale Palacios/Garza" userId="6f5617f3a9df37ec" providerId="LiveId" clId="{CEE295C0-4591-43EB-BCFA-CAEACF65B475}" dt="2024-12-25T20:39:36.124" v="98" actId="20577"/>
        <pc:sldMkLst>
          <pc:docMk/>
          <pc:sldMk cId="3899882204" sldId="296"/>
        </pc:sldMkLst>
        <pc:spChg chg="mod">
          <ac:chgData name="Chris/Ale Palacios/Garza" userId="6f5617f3a9df37ec" providerId="LiveId" clId="{CEE295C0-4591-43EB-BCFA-CAEACF65B475}" dt="2024-12-25T20:39:36.124" v="98" actId="20577"/>
          <ac:spMkLst>
            <pc:docMk/>
            <pc:sldMk cId="3899882204" sldId="296"/>
            <ac:spMk id="2" creationId="{620E0F0A-3BC6-A4BF-0161-DCE0CBC0C609}"/>
          </ac:spMkLst>
        </pc:spChg>
      </pc:sldChg>
      <pc:sldChg chg="modSp add del ord">
        <pc:chgData name="Chris/Ale Palacios/Garza" userId="6f5617f3a9df37ec" providerId="LiveId" clId="{CEE295C0-4591-43EB-BCFA-CAEACF65B475}" dt="2024-12-25T23:45:43.124" v="1903" actId="47"/>
        <pc:sldMkLst>
          <pc:docMk/>
          <pc:sldMk cId="2017634262" sldId="298"/>
        </pc:sldMkLst>
      </pc:sldChg>
      <pc:sldChg chg="addSp modSp add mod ord setBg addAnim setClrOvrMap">
        <pc:chgData name="Chris/Ale Palacios/Garza" userId="6f5617f3a9df37ec" providerId="LiveId" clId="{CEE295C0-4591-43EB-BCFA-CAEACF65B475}" dt="2024-12-25T22:05:23.755" v="590"/>
        <pc:sldMkLst>
          <pc:docMk/>
          <pc:sldMk cId="2065141539" sldId="299"/>
        </pc:sldMkLst>
        <pc:spChg chg="mod ord">
          <ac:chgData name="Chris/Ale Palacios/Garza" userId="6f5617f3a9df37ec" providerId="LiveId" clId="{CEE295C0-4591-43EB-BCFA-CAEACF65B475}" dt="2024-12-25T22:05:23.755" v="589" actId="26606"/>
          <ac:spMkLst>
            <pc:docMk/>
            <pc:sldMk cId="2065141539" sldId="299"/>
            <ac:spMk id="2" creationId="{6621D89C-9618-B2EB-EB94-00E6CF5F7FDE}"/>
          </ac:spMkLst>
        </pc:spChg>
        <pc:spChg chg="add">
          <ac:chgData name="Chris/Ale Palacios/Garza" userId="6f5617f3a9df37ec" providerId="LiveId" clId="{CEE295C0-4591-43EB-BCFA-CAEACF65B475}" dt="2024-12-25T22:05:23.755" v="589" actId="26606"/>
          <ac:spMkLst>
            <pc:docMk/>
            <pc:sldMk cId="2065141539" sldId="299"/>
            <ac:spMk id="25" creationId="{670D6F2B-93AF-47D6-9378-5E54BE0AC69F}"/>
          </ac:spMkLst>
        </pc:spChg>
        <pc:spChg chg="add">
          <ac:chgData name="Chris/Ale Palacios/Garza" userId="6f5617f3a9df37ec" providerId="LiveId" clId="{CEE295C0-4591-43EB-BCFA-CAEACF65B475}" dt="2024-12-25T22:05:23.755" v="589" actId="26606"/>
          <ac:spMkLst>
            <pc:docMk/>
            <pc:sldMk cId="2065141539" sldId="299"/>
            <ac:spMk id="27" creationId="{491A5E26-1F21-459D-8C03-ADB057B09066}"/>
          </ac:spMkLst>
        </pc:spChg>
        <pc:grpChg chg="add">
          <ac:chgData name="Chris/Ale Palacios/Garza" userId="6f5617f3a9df37ec" providerId="LiveId" clId="{CEE295C0-4591-43EB-BCFA-CAEACF65B475}" dt="2024-12-25T22:05:23.755" v="589" actId="26606"/>
          <ac:grpSpMkLst>
            <pc:docMk/>
            <pc:sldMk cId="2065141539" sldId="299"/>
            <ac:grpSpMk id="21" creationId="{6503EB0F-2257-4A3E-A73B-E1DE769B459F}"/>
          </ac:grpSpMkLst>
        </pc:grpChg>
        <pc:picChg chg="mod">
          <ac:chgData name="Chris/Ale Palacios/Garza" userId="6f5617f3a9df37ec" providerId="LiveId" clId="{CEE295C0-4591-43EB-BCFA-CAEACF65B475}" dt="2024-12-25T22:05:23.755" v="589" actId="26606"/>
          <ac:picMkLst>
            <pc:docMk/>
            <pc:sldMk cId="2065141539" sldId="299"/>
            <ac:picMk id="16" creationId="{B738B3C8-2472-9D7C-05F3-E321DB50B4EC}"/>
          </ac:picMkLst>
        </pc:picChg>
      </pc:sldChg>
      <pc:sldChg chg="modSp add del ord">
        <pc:chgData name="Chris/Ale Palacios/Garza" userId="6f5617f3a9df37ec" providerId="LiveId" clId="{CEE295C0-4591-43EB-BCFA-CAEACF65B475}" dt="2024-12-25T23:45:41.364" v="1901" actId="47"/>
        <pc:sldMkLst>
          <pc:docMk/>
          <pc:sldMk cId="3950221529" sldId="302"/>
        </pc:sldMkLst>
      </pc:sldChg>
      <pc:sldChg chg="modSp add del ord">
        <pc:chgData name="Chris/Ale Palacios/Garza" userId="6f5617f3a9df37ec" providerId="LiveId" clId="{CEE295C0-4591-43EB-BCFA-CAEACF65B475}" dt="2024-12-25T23:45:42.444" v="1902" actId="47"/>
        <pc:sldMkLst>
          <pc:docMk/>
          <pc:sldMk cId="698736108" sldId="312"/>
        </pc:sldMkLst>
      </pc:sldChg>
      <pc:sldChg chg="modSp add del">
        <pc:chgData name="Chris/Ale Palacios/Garza" userId="6f5617f3a9df37ec" providerId="LiveId" clId="{CEE295C0-4591-43EB-BCFA-CAEACF65B475}" dt="2024-12-25T20:37:58.505" v="14" actId="47"/>
        <pc:sldMkLst>
          <pc:docMk/>
          <pc:sldMk cId="1811109426" sldId="313"/>
        </pc:sldMkLst>
      </pc:sldChg>
      <pc:sldChg chg="modSp add del ord">
        <pc:chgData name="Chris/Ale Palacios/Garza" userId="6f5617f3a9df37ec" providerId="LiveId" clId="{CEE295C0-4591-43EB-BCFA-CAEACF65B475}" dt="2024-12-25T23:45:40.714" v="1900" actId="47"/>
        <pc:sldMkLst>
          <pc:docMk/>
          <pc:sldMk cId="2861221352" sldId="314"/>
        </pc:sldMkLst>
      </pc:sldChg>
      <pc:sldChg chg="add del ord">
        <pc:chgData name="Chris/Ale Palacios/Garza" userId="6f5617f3a9df37ec" providerId="LiveId" clId="{CEE295C0-4591-43EB-BCFA-CAEACF65B475}" dt="2024-12-25T23:45:39.744" v="1899" actId="47"/>
        <pc:sldMkLst>
          <pc:docMk/>
          <pc:sldMk cId="3365604883" sldId="315"/>
        </pc:sldMkLst>
      </pc:sldChg>
      <pc:sldChg chg="add del ord">
        <pc:chgData name="Chris/Ale Palacios/Garza" userId="6f5617f3a9df37ec" providerId="LiveId" clId="{CEE295C0-4591-43EB-BCFA-CAEACF65B475}" dt="2024-12-25T23:45:38.785" v="1898" actId="47"/>
        <pc:sldMkLst>
          <pc:docMk/>
          <pc:sldMk cId="227943597" sldId="316"/>
        </pc:sldMkLst>
      </pc:sldChg>
      <pc:sldChg chg="add del ord">
        <pc:chgData name="Chris/Ale Palacios/Garza" userId="6f5617f3a9df37ec" providerId="LiveId" clId="{CEE295C0-4591-43EB-BCFA-CAEACF65B475}" dt="2024-12-25T23:45:37.874" v="1897" actId="47"/>
        <pc:sldMkLst>
          <pc:docMk/>
          <pc:sldMk cId="3022155529" sldId="317"/>
        </pc:sldMkLst>
      </pc:sldChg>
      <pc:sldChg chg="modSp add del mod ord">
        <pc:chgData name="Chris/Ale Palacios/Garza" userId="6f5617f3a9df37ec" providerId="LiveId" clId="{CEE295C0-4591-43EB-BCFA-CAEACF65B475}" dt="2024-12-25T23:45:37.164" v="1896" actId="47"/>
        <pc:sldMkLst>
          <pc:docMk/>
          <pc:sldMk cId="2668108862" sldId="318"/>
        </pc:sldMkLst>
      </pc:sldChg>
      <pc:sldChg chg="add del ord">
        <pc:chgData name="Chris/Ale Palacios/Garza" userId="6f5617f3a9df37ec" providerId="LiveId" clId="{CEE295C0-4591-43EB-BCFA-CAEACF65B475}" dt="2024-12-25T23:45:35.454" v="1894" actId="47"/>
        <pc:sldMkLst>
          <pc:docMk/>
          <pc:sldMk cId="1048883242" sldId="319"/>
        </pc:sldMkLst>
      </pc:sldChg>
      <pc:sldChg chg="addSp delSp modSp add del mod ord">
        <pc:chgData name="Chris/Ale Palacios/Garza" userId="6f5617f3a9df37ec" providerId="LiveId" clId="{CEE295C0-4591-43EB-BCFA-CAEACF65B475}" dt="2024-12-25T23:45:46.518" v="1905" actId="47"/>
        <pc:sldMkLst>
          <pc:docMk/>
          <pc:sldMk cId="3995476741" sldId="320"/>
        </pc:sldMkLst>
      </pc:sldChg>
      <pc:sldChg chg="addSp delSp modSp add del mod setBg setClrOvrMap">
        <pc:chgData name="Chris/Ale Palacios/Garza" userId="6f5617f3a9df37ec" providerId="LiveId" clId="{CEE295C0-4591-43EB-BCFA-CAEACF65B475}" dt="2024-12-25T21:01:35.575" v="332" actId="47"/>
        <pc:sldMkLst>
          <pc:docMk/>
          <pc:sldMk cId="1716030873" sldId="321"/>
        </pc:sldMkLst>
      </pc:sldChg>
      <pc:sldChg chg="addSp delSp modSp add mod modNotesTx">
        <pc:chgData name="Chris/Ale Palacios/Garza" userId="6f5617f3a9df37ec" providerId="LiveId" clId="{CEE295C0-4591-43EB-BCFA-CAEACF65B475}" dt="2024-12-25T23:39:29.976" v="1837"/>
        <pc:sldMkLst>
          <pc:docMk/>
          <pc:sldMk cId="1482767059" sldId="322"/>
        </pc:sldMkLst>
        <pc:spChg chg="mod">
          <ac:chgData name="Chris/Ale Palacios/Garza" userId="6f5617f3a9df37ec" providerId="LiveId" clId="{CEE295C0-4591-43EB-BCFA-CAEACF65B475}" dt="2024-12-25T20:54:56.662" v="238" actId="20577"/>
          <ac:spMkLst>
            <pc:docMk/>
            <pc:sldMk cId="1482767059" sldId="322"/>
            <ac:spMk id="2" creationId="{94F9025F-20E7-679C-6473-FC82A9D527CB}"/>
          </ac:spMkLst>
        </pc:spChg>
        <pc:spChg chg="add del mod">
          <ac:chgData name="Chris/Ale Palacios/Garza" userId="6f5617f3a9df37ec" providerId="LiveId" clId="{CEE295C0-4591-43EB-BCFA-CAEACF65B475}" dt="2024-12-25T23:29:25.976" v="1588" actId="12"/>
          <ac:spMkLst>
            <pc:docMk/>
            <pc:sldMk cId="1482767059" sldId="322"/>
            <ac:spMk id="3" creationId="{66B6A25A-E895-06D9-BF97-C49DA125A902}"/>
          </ac:spMkLst>
        </pc:spChg>
        <pc:spChg chg="add mod">
          <ac:chgData name="Chris/Ale Palacios/Garza" userId="6f5617f3a9df37ec" providerId="LiveId" clId="{CEE295C0-4591-43EB-BCFA-CAEACF65B475}" dt="2024-12-25T23:30:08.515" v="1593" actId="20577"/>
          <ac:spMkLst>
            <pc:docMk/>
            <pc:sldMk cId="1482767059" sldId="322"/>
            <ac:spMk id="5" creationId="{F4D297E4-DD87-A10E-3CB3-ACE6B38A06F8}"/>
          </ac:spMkLst>
        </pc:spChg>
        <pc:spChg chg="add mod">
          <ac:chgData name="Chris/Ale Palacios/Garza" userId="6f5617f3a9df37ec" providerId="LiveId" clId="{CEE295C0-4591-43EB-BCFA-CAEACF65B475}" dt="2024-12-25T20:56:27.733" v="263" actId="1076"/>
          <ac:spMkLst>
            <pc:docMk/>
            <pc:sldMk cId="1482767059" sldId="322"/>
            <ac:spMk id="6" creationId="{23521C94-3A98-E752-1D4E-D1EB121456DB}"/>
          </ac:spMkLst>
        </pc:spChg>
      </pc:sldChg>
      <pc:sldChg chg="addSp delSp modSp add mod modNotesTx">
        <pc:chgData name="Chris/Ale Palacios/Garza" userId="6f5617f3a9df37ec" providerId="LiveId" clId="{CEE295C0-4591-43EB-BCFA-CAEACF65B475}" dt="2024-12-25T23:42:53.253" v="1893" actId="1076"/>
        <pc:sldMkLst>
          <pc:docMk/>
          <pc:sldMk cId="3515599668" sldId="323"/>
        </pc:sldMkLst>
        <pc:spChg chg="mod">
          <ac:chgData name="Chris/Ale Palacios/Garza" userId="6f5617f3a9df37ec" providerId="LiveId" clId="{CEE295C0-4591-43EB-BCFA-CAEACF65B475}" dt="2024-12-25T20:59:59.854" v="319" actId="14100"/>
          <ac:spMkLst>
            <pc:docMk/>
            <pc:sldMk cId="3515599668" sldId="323"/>
            <ac:spMk id="2" creationId="{2B459BC3-81EA-DDDC-FB10-DDFEE4E1EB00}"/>
          </ac:spMkLst>
        </pc:spChg>
        <pc:spChg chg="mod">
          <ac:chgData name="Chris/Ale Palacios/Garza" userId="6f5617f3a9df37ec" providerId="LiveId" clId="{CEE295C0-4591-43EB-BCFA-CAEACF65B475}" dt="2024-12-25T21:00:19.925" v="322" actId="1076"/>
          <ac:spMkLst>
            <pc:docMk/>
            <pc:sldMk cId="3515599668" sldId="323"/>
            <ac:spMk id="5" creationId="{D491A4E3-8713-A677-3B77-3FB56081F28F}"/>
          </ac:spMkLst>
        </pc:spChg>
        <pc:spChg chg="add mod">
          <ac:chgData name="Chris/Ale Palacios/Garza" userId="6f5617f3a9df37ec" providerId="LiveId" clId="{CEE295C0-4591-43EB-BCFA-CAEACF65B475}" dt="2024-12-25T23:32:01.157" v="1641" actId="20577"/>
          <ac:spMkLst>
            <pc:docMk/>
            <pc:sldMk cId="3515599668" sldId="323"/>
            <ac:spMk id="7" creationId="{C52D025B-72A2-4B38-1F4D-CA9FB3FBEDD4}"/>
          </ac:spMkLst>
        </pc:spChg>
        <pc:spChg chg="add mod">
          <ac:chgData name="Chris/Ale Palacios/Garza" userId="6f5617f3a9df37ec" providerId="LiveId" clId="{CEE295C0-4591-43EB-BCFA-CAEACF65B475}" dt="2024-12-25T23:42:53.253" v="1893" actId="1076"/>
          <ac:spMkLst>
            <pc:docMk/>
            <pc:sldMk cId="3515599668" sldId="323"/>
            <ac:spMk id="8" creationId="{6CE106DC-1935-50F8-7992-2820BD03526C}"/>
          </ac:spMkLst>
        </pc:spChg>
      </pc:sldChg>
      <pc:sldChg chg="addSp delSp modSp add mod setBg setClrOvrMap">
        <pc:chgData name="Chris/Ale Palacios/Garza" userId="6f5617f3a9df37ec" providerId="LiveId" clId="{CEE295C0-4591-43EB-BCFA-CAEACF65B475}" dt="2024-12-25T23:21:09.272" v="1499"/>
        <pc:sldMkLst>
          <pc:docMk/>
          <pc:sldMk cId="1267865019" sldId="324"/>
        </pc:sldMkLst>
        <pc:spChg chg="add mod">
          <ac:chgData name="Chris/Ale Palacios/Garza" userId="6f5617f3a9df37ec" providerId="LiveId" clId="{CEE295C0-4591-43EB-BCFA-CAEACF65B475}" dt="2024-12-25T23:14:21.978" v="1318" actId="1076"/>
          <ac:spMkLst>
            <pc:docMk/>
            <pc:sldMk cId="1267865019" sldId="324"/>
            <ac:spMk id="5" creationId="{5527746E-330C-D88C-5392-6A5752527581}"/>
          </ac:spMkLst>
        </pc:spChg>
        <pc:spChg chg="mod">
          <ac:chgData name="Chris/Ale Palacios/Garza" userId="6f5617f3a9df37ec" providerId="LiveId" clId="{CEE295C0-4591-43EB-BCFA-CAEACF65B475}" dt="2024-12-25T23:06:25.274" v="825" actId="20577"/>
          <ac:spMkLst>
            <pc:docMk/>
            <pc:sldMk cId="1267865019" sldId="324"/>
            <ac:spMk id="13" creationId="{13D55CD4-A577-7D54-472B-262E543D2A5C}"/>
          </ac:spMkLst>
        </pc:spChg>
        <pc:spChg chg="add">
          <ac:chgData name="Chris/Ale Palacios/Garza" userId="6f5617f3a9df37ec" providerId="LiveId" clId="{CEE295C0-4591-43EB-BCFA-CAEACF65B475}" dt="2024-12-25T21:08:14.334" v="361" actId="26606"/>
          <ac:spMkLst>
            <pc:docMk/>
            <pc:sldMk cId="1267865019" sldId="324"/>
            <ac:spMk id="125" creationId="{59647F54-801D-44AB-8284-EDDFF7763139}"/>
          </ac:spMkLst>
        </pc:spChg>
        <pc:spChg chg="add">
          <ac:chgData name="Chris/Ale Palacios/Garza" userId="6f5617f3a9df37ec" providerId="LiveId" clId="{CEE295C0-4591-43EB-BCFA-CAEACF65B475}" dt="2024-12-25T21:08:14.334" v="361" actId="26606"/>
          <ac:spMkLst>
            <pc:docMk/>
            <pc:sldMk cId="1267865019" sldId="324"/>
            <ac:spMk id="126" creationId="{89EA2611-DCBA-4E97-A2B2-9A466E76BDA4}"/>
          </ac:spMkLst>
        </pc:spChg>
        <pc:spChg chg="add">
          <ac:chgData name="Chris/Ale Palacios/Garza" userId="6f5617f3a9df37ec" providerId="LiveId" clId="{CEE295C0-4591-43EB-BCFA-CAEACF65B475}" dt="2024-12-25T21:08:14.334" v="361" actId="26606"/>
          <ac:spMkLst>
            <pc:docMk/>
            <pc:sldMk cId="1267865019" sldId="324"/>
            <ac:spMk id="127" creationId="{FD2669AB-35DB-41EC-BE9C-DA80B60A3280}"/>
          </ac:spMkLst>
        </pc:spChg>
        <pc:spChg chg="add">
          <ac:chgData name="Chris/Ale Palacios/Garza" userId="6f5617f3a9df37ec" providerId="LiveId" clId="{CEE295C0-4591-43EB-BCFA-CAEACF65B475}" dt="2024-12-25T21:08:14.334" v="361" actId="26606"/>
          <ac:spMkLst>
            <pc:docMk/>
            <pc:sldMk cId="1267865019" sldId="324"/>
            <ac:spMk id="128" creationId="{BBC615D1-6E12-40EF-915B-316CFDB550D5}"/>
          </ac:spMkLst>
        </pc:spChg>
        <pc:spChg chg="add">
          <ac:chgData name="Chris/Ale Palacios/Garza" userId="6f5617f3a9df37ec" providerId="LiveId" clId="{CEE295C0-4591-43EB-BCFA-CAEACF65B475}" dt="2024-12-25T21:08:14.334" v="361" actId="26606"/>
          <ac:spMkLst>
            <pc:docMk/>
            <pc:sldMk cId="1267865019" sldId="324"/>
            <ac:spMk id="129" creationId="{B9797D36-DE1E-47CD-881A-6C1F5828261B}"/>
          </ac:spMkLst>
        </pc:spChg>
        <pc:spChg chg="add">
          <ac:chgData name="Chris/Ale Palacios/Garza" userId="6f5617f3a9df37ec" providerId="LiveId" clId="{CEE295C0-4591-43EB-BCFA-CAEACF65B475}" dt="2024-12-25T21:08:14.334" v="361" actId="26606"/>
          <ac:spMkLst>
            <pc:docMk/>
            <pc:sldMk cId="1267865019" sldId="324"/>
            <ac:spMk id="130" creationId="{4A2FAF1F-F462-46AF-A9E6-CC93C4E2C359}"/>
          </ac:spMkLst>
        </pc:spChg>
        <pc:spChg chg="add">
          <ac:chgData name="Chris/Ale Palacios/Garza" userId="6f5617f3a9df37ec" providerId="LiveId" clId="{CEE295C0-4591-43EB-BCFA-CAEACF65B475}" dt="2024-12-25T21:08:14.334" v="361" actId="26606"/>
          <ac:spMkLst>
            <pc:docMk/>
            <pc:sldMk cId="1267865019" sldId="324"/>
            <ac:spMk id="131" creationId="{7146BED8-BAE9-42C5-A3DD-7B946445DB8C}"/>
          </ac:spMkLst>
        </pc:spChg>
        <pc:spChg chg="add">
          <ac:chgData name="Chris/Ale Palacios/Garza" userId="6f5617f3a9df37ec" providerId="LiveId" clId="{CEE295C0-4591-43EB-BCFA-CAEACF65B475}" dt="2024-12-25T21:08:14.334" v="361" actId="26606"/>
          <ac:spMkLst>
            <pc:docMk/>
            <pc:sldMk cId="1267865019" sldId="324"/>
            <ac:spMk id="132" creationId="{15765FE8-B62F-41E4-A73C-74C91A8FD945}"/>
          </ac:spMkLst>
        </pc:spChg>
        <pc:grpChg chg="add">
          <ac:chgData name="Chris/Ale Palacios/Garza" userId="6f5617f3a9df37ec" providerId="LiveId" clId="{CEE295C0-4591-43EB-BCFA-CAEACF65B475}" dt="2024-12-25T21:08:14.334" v="361" actId="26606"/>
          <ac:grpSpMkLst>
            <pc:docMk/>
            <pc:sldMk cId="1267865019" sldId="324"/>
            <ac:grpSpMk id="115" creationId="{FAEF28A3-012D-4640-B8B8-1EF6EAF7233B}"/>
          </ac:grpSpMkLst>
        </pc:grpChg>
        <pc:graphicFrameChg chg="add mod modGraphic">
          <ac:chgData name="Chris/Ale Palacios/Garza" userId="6f5617f3a9df37ec" providerId="LiveId" clId="{CEE295C0-4591-43EB-BCFA-CAEACF65B475}" dt="2024-12-25T23:21:09.272" v="1499"/>
          <ac:graphicFrameMkLst>
            <pc:docMk/>
            <pc:sldMk cId="1267865019" sldId="324"/>
            <ac:graphicFrameMk id="133" creationId="{4BC14D03-59F4-2DDA-1E8B-06A027A63AB2}"/>
          </ac:graphicFrameMkLst>
        </pc:graphicFrameChg>
        <pc:picChg chg="add mod ord modCrop">
          <ac:chgData name="Chris/Ale Palacios/Garza" userId="6f5617f3a9df37ec" providerId="LiveId" clId="{CEE295C0-4591-43EB-BCFA-CAEACF65B475}" dt="2024-12-25T21:09:02.506" v="365" actId="18131"/>
          <ac:picMkLst>
            <pc:docMk/>
            <pc:sldMk cId="1267865019" sldId="324"/>
            <ac:picMk id="4" creationId="{3DDF5341-983C-D8ED-7C27-BF9ACAF94DE6}"/>
          </ac:picMkLst>
        </pc:picChg>
      </pc:sldChg>
      <pc:sldChg chg="addSp modSp add mod setBg addAnim setClrOvrMap">
        <pc:chgData name="Chris/Ale Palacios/Garza" userId="6f5617f3a9df37ec" providerId="LiveId" clId="{CEE295C0-4591-43EB-BCFA-CAEACF65B475}" dt="2024-12-25T22:43:25.574" v="593"/>
        <pc:sldMkLst>
          <pc:docMk/>
          <pc:sldMk cId="4180869847" sldId="325"/>
        </pc:sldMkLst>
        <pc:spChg chg="mod ord">
          <ac:chgData name="Chris/Ale Palacios/Garza" userId="6f5617f3a9df37ec" providerId="LiveId" clId="{CEE295C0-4591-43EB-BCFA-CAEACF65B475}" dt="2024-12-25T22:43:25.574" v="592" actId="26606"/>
          <ac:spMkLst>
            <pc:docMk/>
            <pc:sldMk cId="4180869847" sldId="325"/>
            <ac:spMk id="2" creationId="{29AF545B-98A0-DF2E-A957-048EE74F3B30}"/>
          </ac:spMkLst>
        </pc:spChg>
        <pc:spChg chg="add">
          <ac:chgData name="Chris/Ale Palacios/Garza" userId="6f5617f3a9df37ec" providerId="LiveId" clId="{CEE295C0-4591-43EB-BCFA-CAEACF65B475}" dt="2024-12-25T22:43:25.574" v="592" actId="26606"/>
          <ac:spMkLst>
            <pc:docMk/>
            <pc:sldMk cId="4180869847" sldId="325"/>
            <ac:spMk id="13" creationId="{670D6F2B-93AF-47D6-9378-5E54BE0AC69F}"/>
          </ac:spMkLst>
        </pc:spChg>
        <pc:spChg chg="add">
          <ac:chgData name="Chris/Ale Palacios/Garza" userId="6f5617f3a9df37ec" providerId="LiveId" clId="{CEE295C0-4591-43EB-BCFA-CAEACF65B475}" dt="2024-12-25T22:43:25.574" v="592" actId="26606"/>
          <ac:spMkLst>
            <pc:docMk/>
            <pc:sldMk cId="4180869847" sldId="325"/>
            <ac:spMk id="15" creationId="{491A5E26-1F21-459D-8C03-ADB057B09066}"/>
          </ac:spMkLst>
        </pc:spChg>
        <pc:grpChg chg="add">
          <ac:chgData name="Chris/Ale Palacios/Garza" userId="6f5617f3a9df37ec" providerId="LiveId" clId="{CEE295C0-4591-43EB-BCFA-CAEACF65B475}" dt="2024-12-25T22:43:25.574" v="592" actId="26606"/>
          <ac:grpSpMkLst>
            <pc:docMk/>
            <pc:sldMk cId="4180869847" sldId="325"/>
            <ac:grpSpMk id="9" creationId="{6503EB0F-2257-4A3E-A73B-E1DE769B459F}"/>
          </ac:grpSpMkLst>
        </pc:grpChg>
        <pc:picChg chg="add mod">
          <ac:chgData name="Chris/Ale Palacios/Garza" userId="6f5617f3a9df37ec" providerId="LiveId" clId="{CEE295C0-4591-43EB-BCFA-CAEACF65B475}" dt="2024-12-25T22:43:25.574" v="592" actId="26606"/>
          <ac:picMkLst>
            <pc:docMk/>
            <pc:sldMk cId="4180869847" sldId="325"/>
            <ac:picMk id="4" creationId="{5A946655-E718-D481-6E9B-52BB21C3963F}"/>
          </ac:picMkLst>
        </pc:picChg>
      </pc:sldChg>
      <pc:sldChg chg="addSp delSp modSp add mod setBg setClrOvrMap">
        <pc:chgData name="Chris/Ale Palacios/Garza" userId="6f5617f3a9df37ec" providerId="LiveId" clId="{CEE295C0-4591-43EB-BCFA-CAEACF65B475}" dt="2024-12-25T21:13:23.361" v="480" actId="26606"/>
        <pc:sldMkLst>
          <pc:docMk/>
          <pc:sldMk cId="1146231787" sldId="326"/>
        </pc:sldMkLst>
        <pc:spChg chg="mod ord">
          <ac:chgData name="Chris/Ale Palacios/Garza" userId="6f5617f3a9df37ec" providerId="LiveId" clId="{CEE295C0-4591-43EB-BCFA-CAEACF65B475}" dt="2024-12-25T21:13:23.361" v="480" actId="26606"/>
          <ac:spMkLst>
            <pc:docMk/>
            <pc:sldMk cId="1146231787" sldId="326"/>
            <ac:spMk id="2" creationId="{C6D874AE-D134-6B60-2612-1D974DF08300}"/>
          </ac:spMkLst>
        </pc:spChg>
        <pc:spChg chg="add">
          <ac:chgData name="Chris/Ale Palacios/Garza" userId="6f5617f3a9df37ec" providerId="LiveId" clId="{CEE295C0-4591-43EB-BCFA-CAEACF65B475}" dt="2024-12-25T21:13:23.361" v="480" actId="26606"/>
          <ac:spMkLst>
            <pc:docMk/>
            <pc:sldMk cId="1146231787" sldId="326"/>
            <ac:spMk id="7" creationId="{491A5E26-1F21-459D-8C03-ADB057B09066}"/>
          </ac:spMkLst>
        </pc:spChg>
        <pc:spChg chg="add">
          <ac:chgData name="Chris/Ale Palacios/Garza" userId="6f5617f3a9df37ec" providerId="LiveId" clId="{CEE295C0-4591-43EB-BCFA-CAEACF65B475}" dt="2024-12-25T21:13:23.361" v="480" actId="26606"/>
          <ac:spMkLst>
            <pc:docMk/>
            <pc:sldMk cId="1146231787" sldId="326"/>
            <ac:spMk id="14" creationId="{670D6F2B-93AF-47D6-9378-5E54BE0AC69F}"/>
          </ac:spMkLst>
        </pc:spChg>
        <pc:grpChg chg="add">
          <ac:chgData name="Chris/Ale Palacios/Garza" userId="6f5617f3a9df37ec" providerId="LiveId" clId="{CEE295C0-4591-43EB-BCFA-CAEACF65B475}" dt="2024-12-25T21:13:23.361" v="480" actId="26606"/>
          <ac:grpSpMkLst>
            <pc:docMk/>
            <pc:sldMk cId="1146231787" sldId="326"/>
            <ac:grpSpMk id="10" creationId="{6503EB0F-2257-4A3E-A73B-E1DE769B459F}"/>
          </ac:grpSpMkLst>
        </pc:grpChg>
        <pc:picChg chg="add mod">
          <ac:chgData name="Chris/Ale Palacios/Garza" userId="6f5617f3a9df37ec" providerId="LiveId" clId="{CEE295C0-4591-43EB-BCFA-CAEACF65B475}" dt="2024-12-25T21:13:23.361" v="480" actId="26606"/>
          <ac:picMkLst>
            <pc:docMk/>
            <pc:sldMk cId="1146231787" sldId="326"/>
            <ac:picMk id="5" creationId="{6CCE1DAA-832B-1BD2-4653-43643CCE577E}"/>
          </ac:picMkLst>
        </pc:picChg>
      </pc:sldChg>
      <pc:sldChg chg="add del">
        <pc:chgData name="Chris/Ale Palacios/Garza" userId="6f5617f3a9df37ec" providerId="LiveId" clId="{CEE295C0-4591-43EB-BCFA-CAEACF65B475}" dt="2024-12-25T21:11:34.560" v="407"/>
        <pc:sldMkLst>
          <pc:docMk/>
          <pc:sldMk cId="1393382547" sldId="326"/>
        </pc:sldMkLst>
      </pc:sldChg>
      <pc:sldChg chg="addSp delSp modSp add mod setBg setClrOvrMap delDesignElem chgLayout modNotesTx">
        <pc:chgData name="Chris/Ale Palacios/Garza" userId="6f5617f3a9df37ec" providerId="LiveId" clId="{CEE295C0-4591-43EB-BCFA-CAEACF65B475}" dt="2024-12-25T23:39:56.701" v="1842" actId="12"/>
        <pc:sldMkLst>
          <pc:docMk/>
          <pc:sldMk cId="188726179" sldId="327"/>
        </pc:sldMkLst>
        <pc:spChg chg="mod ord">
          <ac:chgData name="Chris/Ale Palacios/Garza" userId="6f5617f3a9df37ec" providerId="LiveId" clId="{CEE295C0-4591-43EB-BCFA-CAEACF65B475}" dt="2024-12-25T21:17:32.023" v="548" actId="26606"/>
          <ac:spMkLst>
            <pc:docMk/>
            <pc:sldMk cId="188726179" sldId="327"/>
            <ac:spMk id="2" creationId="{89D40CE1-D404-64B6-D956-B025274BC627}"/>
          </ac:spMkLst>
        </pc:spChg>
        <pc:spChg chg="mod ord">
          <ac:chgData name="Chris/Ale Palacios/Garza" userId="6f5617f3a9df37ec" providerId="LiveId" clId="{CEE295C0-4591-43EB-BCFA-CAEACF65B475}" dt="2024-12-25T21:17:32.023" v="548" actId="26606"/>
          <ac:spMkLst>
            <pc:docMk/>
            <pc:sldMk cId="188726179" sldId="327"/>
            <ac:spMk id="4" creationId="{A1C6AB03-1DBA-1016-2535-F7E9698DB394}"/>
          </ac:spMkLst>
        </pc:spChg>
        <pc:spChg chg="add">
          <ac:chgData name="Chris/Ale Palacios/Garza" userId="6f5617f3a9df37ec" providerId="LiveId" clId="{CEE295C0-4591-43EB-BCFA-CAEACF65B475}" dt="2024-12-25T21:17:32.023" v="548" actId="26606"/>
          <ac:spMkLst>
            <pc:docMk/>
            <pc:sldMk cId="188726179" sldId="327"/>
            <ac:spMk id="312" creationId="{59647F54-801D-44AB-8284-EDDFF7763139}"/>
          </ac:spMkLst>
        </pc:spChg>
        <pc:spChg chg="add">
          <ac:chgData name="Chris/Ale Palacios/Garza" userId="6f5617f3a9df37ec" providerId="LiveId" clId="{CEE295C0-4591-43EB-BCFA-CAEACF65B475}" dt="2024-12-25T21:17:32.023" v="548" actId="26606"/>
          <ac:spMkLst>
            <pc:docMk/>
            <pc:sldMk cId="188726179" sldId="327"/>
            <ac:spMk id="313" creationId="{E4F17063-EDA4-417B-946F-BA357F3B390D}"/>
          </ac:spMkLst>
        </pc:spChg>
        <pc:spChg chg="add">
          <ac:chgData name="Chris/Ale Palacios/Garza" userId="6f5617f3a9df37ec" providerId="LiveId" clId="{CEE295C0-4591-43EB-BCFA-CAEACF65B475}" dt="2024-12-25T21:17:32.023" v="548" actId="26606"/>
          <ac:spMkLst>
            <pc:docMk/>
            <pc:sldMk cId="188726179" sldId="327"/>
            <ac:spMk id="314" creationId="{D36F3EEA-55D4-4677-80E7-92D00B8F343B}"/>
          </ac:spMkLst>
        </pc:spChg>
        <pc:spChg chg="add">
          <ac:chgData name="Chris/Ale Palacios/Garza" userId="6f5617f3a9df37ec" providerId="LiveId" clId="{CEE295C0-4591-43EB-BCFA-CAEACF65B475}" dt="2024-12-25T21:17:32.023" v="548" actId="26606"/>
          <ac:spMkLst>
            <pc:docMk/>
            <pc:sldMk cId="188726179" sldId="327"/>
            <ac:spMk id="315" creationId="{C91E93A7-6C7F-4F77-9CB0-280D958EF4D2}"/>
          </ac:spMkLst>
        </pc:spChg>
        <pc:grpChg chg="add">
          <ac:chgData name="Chris/Ale Palacios/Garza" userId="6f5617f3a9df37ec" providerId="LiveId" clId="{CEE295C0-4591-43EB-BCFA-CAEACF65B475}" dt="2024-12-25T21:17:32.023" v="548" actId="26606"/>
          <ac:grpSpMkLst>
            <pc:docMk/>
            <pc:sldMk cId="188726179" sldId="327"/>
            <ac:grpSpMk id="302" creationId="{FAEF28A3-012D-4640-B8B8-1EF6EAF7233B}"/>
          </ac:grpSpMkLst>
        </pc:grpChg>
        <pc:graphicFrameChg chg="add mod ord modGraphic">
          <ac:chgData name="Chris/Ale Palacios/Garza" userId="6f5617f3a9df37ec" providerId="LiveId" clId="{CEE295C0-4591-43EB-BCFA-CAEACF65B475}" dt="2024-12-25T21:17:32.023" v="548" actId="26606"/>
          <ac:graphicFrameMkLst>
            <pc:docMk/>
            <pc:sldMk cId="188726179" sldId="327"/>
            <ac:graphicFrameMk id="7" creationId="{218F1443-C4B0-8F8F-1170-7325C3DD8881}"/>
          </ac:graphicFrameMkLst>
        </pc:graphicFrameChg>
        <pc:picChg chg="add mod ord">
          <ac:chgData name="Chris/Ale Palacios/Garza" userId="6f5617f3a9df37ec" providerId="LiveId" clId="{CEE295C0-4591-43EB-BCFA-CAEACF65B475}" dt="2024-12-25T21:17:32.023" v="548" actId="26606"/>
          <ac:picMkLst>
            <pc:docMk/>
            <pc:sldMk cId="188726179" sldId="327"/>
            <ac:picMk id="10" creationId="{EF0623BB-F0BF-141B-418F-EA92CAC1BADB}"/>
          </ac:picMkLst>
        </pc:picChg>
      </pc:sldChg>
      <pc:sldChg chg="addSp delSp modSp new mod ord setBg modClrScheme setClrOvrMap chgLayout">
        <pc:chgData name="Chris/Ale Palacios/Garza" userId="6f5617f3a9df37ec" providerId="LiveId" clId="{CEE295C0-4591-43EB-BCFA-CAEACF65B475}" dt="2024-12-25T23:01:29.142" v="705"/>
        <pc:sldMkLst>
          <pc:docMk/>
          <pc:sldMk cId="3299129099" sldId="328"/>
        </pc:sldMkLst>
        <pc:spChg chg="add mod ord">
          <ac:chgData name="Chris/Ale Palacios/Garza" userId="6f5617f3a9df37ec" providerId="LiveId" clId="{CEE295C0-4591-43EB-BCFA-CAEACF65B475}" dt="2024-12-25T22:05:00.371" v="588" actId="26606"/>
          <ac:spMkLst>
            <pc:docMk/>
            <pc:sldMk cId="3299129099" sldId="328"/>
            <ac:spMk id="2" creationId="{784E3CDB-8F10-031F-0251-2F78B559EADB}"/>
          </ac:spMkLst>
        </pc:spChg>
        <pc:spChg chg="add">
          <ac:chgData name="Chris/Ale Palacios/Garza" userId="6f5617f3a9df37ec" providerId="LiveId" clId="{CEE295C0-4591-43EB-BCFA-CAEACF65B475}" dt="2024-12-25T22:05:00.371" v="588" actId="26606"/>
          <ac:spMkLst>
            <pc:docMk/>
            <pc:sldMk cId="3299129099" sldId="328"/>
            <ac:spMk id="21" creationId="{670D6F2B-93AF-47D6-9378-5E54BE0AC69F}"/>
          </ac:spMkLst>
        </pc:spChg>
        <pc:spChg chg="add">
          <ac:chgData name="Chris/Ale Palacios/Garza" userId="6f5617f3a9df37ec" providerId="LiveId" clId="{CEE295C0-4591-43EB-BCFA-CAEACF65B475}" dt="2024-12-25T22:05:00.371" v="588" actId="26606"/>
          <ac:spMkLst>
            <pc:docMk/>
            <pc:sldMk cId="3299129099" sldId="328"/>
            <ac:spMk id="23" creationId="{491A5E26-1F21-459D-8C03-ADB057B09066}"/>
          </ac:spMkLst>
        </pc:spChg>
        <pc:grpChg chg="add">
          <ac:chgData name="Chris/Ale Palacios/Garza" userId="6f5617f3a9df37ec" providerId="LiveId" clId="{CEE295C0-4591-43EB-BCFA-CAEACF65B475}" dt="2024-12-25T22:05:00.371" v="588" actId="26606"/>
          <ac:grpSpMkLst>
            <pc:docMk/>
            <pc:sldMk cId="3299129099" sldId="328"/>
            <ac:grpSpMk id="17" creationId="{6503EB0F-2257-4A3E-A73B-E1DE769B459F}"/>
          </ac:grpSpMkLst>
        </pc:grpChg>
        <pc:picChg chg="add mod">
          <ac:chgData name="Chris/Ale Palacios/Garza" userId="6f5617f3a9df37ec" providerId="LiveId" clId="{CEE295C0-4591-43EB-BCFA-CAEACF65B475}" dt="2024-12-25T22:05:00.371" v="588" actId="26606"/>
          <ac:picMkLst>
            <pc:docMk/>
            <pc:sldMk cId="3299129099" sldId="328"/>
            <ac:picMk id="12" creationId="{B68C918A-113D-5F0D-FEF1-6A1B324F3E29}"/>
          </ac:picMkLst>
        </pc:picChg>
      </pc:sldChg>
      <pc:sldChg chg="new del">
        <pc:chgData name="Chris/Ale Palacios/Garza" userId="6f5617f3a9df37ec" providerId="LiveId" clId="{CEE295C0-4591-43EB-BCFA-CAEACF65B475}" dt="2024-12-25T22:44:40.336" v="597" actId="47"/>
        <pc:sldMkLst>
          <pc:docMk/>
          <pc:sldMk cId="1304730488" sldId="329"/>
        </pc:sldMkLst>
      </pc:sldChg>
      <pc:sldChg chg="addSp delSp modSp add mod ord setBg addAnim setClrOvrMap delDesignElem">
        <pc:chgData name="Chris/Ale Palacios/Garza" userId="6f5617f3a9df37ec" providerId="LiveId" clId="{CEE295C0-4591-43EB-BCFA-CAEACF65B475}" dt="2024-12-25T22:46:52.234" v="626"/>
        <pc:sldMkLst>
          <pc:docMk/>
          <pc:sldMk cId="3187632844" sldId="330"/>
        </pc:sldMkLst>
        <pc:spChg chg="mod ord">
          <ac:chgData name="Chris/Ale Palacios/Garza" userId="6f5617f3a9df37ec" providerId="LiveId" clId="{CEE295C0-4591-43EB-BCFA-CAEACF65B475}" dt="2024-12-25T22:46:44.310" v="623" actId="26606"/>
          <ac:spMkLst>
            <pc:docMk/>
            <pc:sldMk cId="3187632844" sldId="330"/>
            <ac:spMk id="2" creationId="{E347FDC2-B3F1-1070-389A-C581DCD81D23}"/>
          </ac:spMkLst>
        </pc:spChg>
        <pc:spChg chg="add">
          <ac:chgData name="Chris/Ale Palacios/Garza" userId="6f5617f3a9df37ec" providerId="LiveId" clId="{CEE295C0-4591-43EB-BCFA-CAEACF65B475}" dt="2024-12-25T22:46:44.310" v="623" actId="26606"/>
          <ac:spMkLst>
            <pc:docMk/>
            <pc:sldMk cId="3187632844" sldId="330"/>
            <ac:spMk id="17" creationId="{670D6F2B-93AF-47D6-9378-5E54BE0AC69F}"/>
          </ac:spMkLst>
        </pc:spChg>
        <pc:spChg chg="add">
          <ac:chgData name="Chris/Ale Palacios/Garza" userId="6f5617f3a9df37ec" providerId="LiveId" clId="{CEE295C0-4591-43EB-BCFA-CAEACF65B475}" dt="2024-12-25T22:46:44.310" v="623" actId="26606"/>
          <ac:spMkLst>
            <pc:docMk/>
            <pc:sldMk cId="3187632844" sldId="330"/>
            <ac:spMk id="19" creationId="{491A5E26-1F21-459D-8C03-ADB057B09066}"/>
          </ac:spMkLst>
        </pc:spChg>
        <pc:grpChg chg="add">
          <ac:chgData name="Chris/Ale Palacios/Garza" userId="6f5617f3a9df37ec" providerId="LiveId" clId="{CEE295C0-4591-43EB-BCFA-CAEACF65B475}" dt="2024-12-25T22:46:44.310" v="623" actId="26606"/>
          <ac:grpSpMkLst>
            <pc:docMk/>
            <pc:sldMk cId="3187632844" sldId="330"/>
            <ac:grpSpMk id="13" creationId="{6503EB0F-2257-4A3E-A73B-E1DE769B459F}"/>
          </ac:grpSpMkLst>
        </pc:grpChg>
        <pc:picChg chg="add mod">
          <ac:chgData name="Chris/Ale Palacios/Garza" userId="6f5617f3a9df37ec" providerId="LiveId" clId="{CEE295C0-4591-43EB-BCFA-CAEACF65B475}" dt="2024-12-25T22:46:44.310" v="623" actId="26606"/>
          <ac:picMkLst>
            <pc:docMk/>
            <pc:sldMk cId="3187632844" sldId="330"/>
            <ac:picMk id="8" creationId="{DC7E5C8B-9EA3-C6E7-1AFF-64E80A167C3D}"/>
          </ac:picMkLst>
        </pc:picChg>
      </pc:sldChg>
      <pc:sldChg chg="addSp delSp modSp add mod setBg setClrOvrMap delDesignElem">
        <pc:chgData name="Chris/Ale Palacios/Garza" userId="6f5617f3a9df37ec" providerId="LiveId" clId="{CEE295C0-4591-43EB-BCFA-CAEACF65B475}" dt="2024-12-25T23:35:21.430" v="1659" actId="26606"/>
        <pc:sldMkLst>
          <pc:docMk/>
          <pc:sldMk cId="1944908924" sldId="331"/>
        </pc:sldMkLst>
        <pc:spChg chg="mod ord">
          <ac:chgData name="Chris/Ale Palacios/Garza" userId="6f5617f3a9df37ec" providerId="LiveId" clId="{CEE295C0-4591-43EB-BCFA-CAEACF65B475}" dt="2024-12-25T23:35:21.430" v="1659" actId="26606"/>
          <ac:spMkLst>
            <pc:docMk/>
            <pc:sldMk cId="1944908924" sldId="331"/>
            <ac:spMk id="2" creationId="{6C8084BF-BAD0-C722-61D5-E47E632390AD}"/>
          </ac:spMkLst>
        </pc:spChg>
        <pc:spChg chg="add">
          <ac:chgData name="Chris/Ale Palacios/Garza" userId="6f5617f3a9df37ec" providerId="LiveId" clId="{CEE295C0-4591-43EB-BCFA-CAEACF65B475}" dt="2024-12-25T23:35:21.430" v="1659" actId="26606"/>
          <ac:spMkLst>
            <pc:docMk/>
            <pc:sldMk cId="1944908924" sldId="331"/>
            <ac:spMk id="38" creationId="{670D6F2B-93AF-47D6-9378-5E54BE0AC69F}"/>
          </ac:spMkLst>
        </pc:spChg>
        <pc:spChg chg="add">
          <ac:chgData name="Chris/Ale Palacios/Garza" userId="6f5617f3a9df37ec" providerId="LiveId" clId="{CEE295C0-4591-43EB-BCFA-CAEACF65B475}" dt="2024-12-25T23:35:21.430" v="1659" actId="26606"/>
          <ac:spMkLst>
            <pc:docMk/>
            <pc:sldMk cId="1944908924" sldId="331"/>
            <ac:spMk id="40" creationId="{491A5E26-1F21-459D-8C03-ADB057B09066}"/>
          </ac:spMkLst>
        </pc:spChg>
        <pc:grpChg chg="add">
          <ac:chgData name="Chris/Ale Palacios/Garza" userId="6f5617f3a9df37ec" providerId="LiveId" clId="{CEE295C0-4591-43EB-BCFA-CAEACF65B475}" dt="2024-12-25T23:35:21.430" v="1659" actId="26606"/>
          <ac:grpSpMkLst>
            <pc:docMk/>
            <pc:sldMk cId="1944908924" sldId="331"/>
            <ac:grpSpMk id="34" creationId="{6503EB0F-2257-4A3E-A73B-E1DE769B459F}"/>
          </ac:grpSpMkLst>
        </pc:grpChg>
        <pc:picChg chg="add mod">
          <ac:chgData name="Chris/Ale Palacios/Garza" userId="6f5617f3a9df37ec" providerId="LiveId" clId="{CEE295C0-4591-43EB-BCFA-CAEACF65B475}" dt="2024-12-25T23:35:21.430" v="1659" actId="26606"/>
          <ac:picMkLst>
            <pc:docMk/>
            <pc:sldMk cId="1944908924" sldId="331"/>
            <ac:picMk id="26" creationId="{E2F59A9A-7505-0EFB-A1DA-162E1B48CF6E}"/>
          </ac:picMkLst>
        </pc:picChg>
      </pc:sldChg>
      <pc:sldChg chg="addSp delSp modSp add mod setBg setClrOvrMap delDesignElem">
        <pc:chgData name="Chris/Ale Palacios/Garza" userId="6f5617f3a9df37ec" providerId="LiveId" clId="{CEE295C0-4591-43EB-BCFA-CAEACF65B475}" dt="2024-12-25T22:50:38.671" v="666" actId="20577"/>
        <pc:sldMkLst>
          <pc:docMk/>
          <pc:sldMk cId="848439684" sldId="332"/>
        </pc:sldMkLst>
        <pc:spChg chg="mod ord">
          <ac:chgData name="Chris/Ale Palacios/Garza" userId="6f5617f3a9df37ec" providerId="LiveId" clId="{CEE295C0-4591-43EB-BCFA-CAEACF65B475}" dt="2024-12-25T22:50:38.671" v="666" actId="20577"/>
          <ac:spMkLst>
            <pc:docMk/>
            <pc:sldMk cId="848439684" sldId="332"/>
            <ac:spMk id="2" creationId="{CC5537C7-7EB0-36EC-7BC5-05D859827701}"/>
          </ac:spMkLst>
        </pc:spChg>
        <pc:spChg chg="add">
          <ac:chgData name="Chris/Ale Palacios/Garza" userId="6f5617f3a9df37ec" providerId="LiveId" clId="{CEE295C0-4591-43EB-BCFA-CAEACF65B475}" dt="2024-12-25T22:50:35.043" v="654" actId="26606"/>
          <ac:spMkLst>
            <pc:docMk/>
            <pc:sldMk cId="848439684" sldId="332"/>
            <ac:spMk id="15" creationId="{491A5E26-1F21-459D-8C03-ADB057B09066}"/>
          </ac:spMkLst>
        </pc:spChg>
        <pc:spChg chg="add">
          <ac:chgData name="Chris/Ale Palacios/Garza" userId="6f5617f3a9df37ec" providerId="LiveId" clId="{CEE295C0-4591-43EB-BCFA-CAEACF65B475}" dt="2024-12-25T22:50:35.043" v="654" actId="26606"/>
          <ac:spMkLst>
            <pc:docMk/>
            <pc:sldMk cId="848439684" sldId="332"/>
            <ac:spMk id="21" creationId="{670D6F2B-93AF-47D6-9378-5E54BE0AC69F}"/>
          </ac:spMkLst>
        </pc:spChg>
        <pc:grpChg chg="add">
          <ac:chgData name="Chris/Ale Palacios/Garza" userId="6f5617f3a9df37ec" providerId="LiveId" clId="{CEE295C0-4591-43EB-BCFA-CAEACF65B475}" dt="2024-12-25T22:50:35.043" v="654" actId="26606"/>
          <ac:grpSpMkLst>
            <pc:docMk/>
            <pc:sldMk cId="848439684" sldId="332"/>
            <ac:grpSpMk id="17" creationId="{6503EB0F-2257-4A3E-A73B-E1DE769B459F}"/>
          </ac:grpSpMkLst>
        </pc:grpChg>
        <pc:picChg chg="add mod">
          <ac:chgData name="Chris/Ale Palacios/Garza" userId="6f5617f3a9df37ec" providerId="LiveId" clId="{CEE295C0-4591-43EB-BCFA-CAEACF65B475}" dt="2024-12-25T22:50:35.043" v="654" actId="26606"/>
          <ac:picMkLst>
            <pc:docMk/>
            <pc:sldMk cId="848439684" sldId="332"/>
            <ac:picMk id="12" creationId="{38B82A12-7AF5-E4A7-E72E-E042D9208E9E}"/>
          </ac:picMkLst>
        </pc:picChg>
      </pc:sldChg>
      <pc:sldChg chg="addSp delSp modSp add mod setBg setClrOvrMap delDesignElem">
        <pc:chgData name="Chris/Ale Palacios/Garza" userId="6f5617f3a9df37ec" providerId="LiveId" clId="{CEE295C0-4591-43EB-BCFA-CAEACF65B475}" dt="2024-12-25T22:52:21.581" v="680" actId="20577"/>
        <pc:sldMkLst>
          <pc:docMk/>
          <pc:sldMk cId="1743575322" sldId="333"/>
        </pc:sldMkLst>
        <pc:spChg chg="mod ord">
          <ac:chgData name="Chris/Ale Palacios/Garza" userId="6f5617f3a9df37ec" providerId="LiveId" clId="{CEE295C0-4591-43EB-BCFA-CAEACF65B475}" dt="2024-12-25T22:52:21.581" v="680" actId="20577"/>
          <ac:spMkLst>
            <pc:docMk/>
            <pc:sldMk cId="1743575322" sldId="333"/>
            <ac:spMk id="2" creationId="{FA1E8725-F101-D3F6-5DCF-2D00472034EB}"/>
          </ac:spMkLst>
        </pc:spChg>
        <pc:spChg chg="add">
          <ac:chgData name="Chris/Ale Palacios/Garza" userId="6f5617f3a9df37ec" providerId="LiveId" clId="{CEE295C0-4591-43EB-BCFA-CAEACF65B475}" dt="2024-12-25T22:52:09.062" v="671" actId="26606"/>
          <ac:spMkLst>
            <pc:docMk/>
            <pc:sldMk cId="1743575322" sldId="333"/>
            <ac:spMk id="9" creationId="{670D6F2B-93AF-47D6-9378-5E54BE0AC69F}"/>
          </ac:spMkLst>
        </pc:spChg>
        <pc:spChg chg="add">
          <ac:chgData name="Chris/Ale Palacios/Garza" userId="6f5617f3a9df37ec" providerId="LiveId" clId="{CEE295C0-4591-43EB-BCFA-CAEACF65B475}" dt="2024-12-25T22:52:09.062" v="671" actId="26606"/>
          <ac:spMkLst>
            <pc:docMk/>
            <pc:sldMk cId="1743575322" sldId="333"/>
            <ac:spMk id="10" creationId="{491A5E26-1F21-459D-8C03-ADB057B09066}"/>
          </ac:spMkLst>
        </pc:spChg>
        <pc:grpChg chg="add">
          <ac:chgData name="Chris/Ale Palacios/Garza" userId="6f5617f3a9df37ec" providerId="LiveId" clId="{CEE295C0-4591-43EB-BCFA-CAEACF65B475}" dt="2024-12-25T22:52:09.062" v="671" actId="26606"/>
          <ac:grpSpMkLst>
            <pc:docMk/>
            <pc:sldMk cId="1743575322" sldId="333"/>
            <ac:grpSpMk id="11" creationId="{6503EB0F-2257-4A3E-A73B-E1DE769B459F}"/>
          </ac:grpSpMkLst>
        </pc:grpChg>
        <pc:picChg chg="add mod">
          <ac:chgData name="Chris/Ale Palacios/Garza" userId="6f5617f3a9df37ec" providerId="LiveId" clId="{CEE295C0-4591-43EB-BCFA-CAEACF65B475}" dt="2024-12-25T22:52:09.062" v="671" actId="26606"/>
          <ac:picMkLst>
            <pc:docMk/>
            <pc:sldMk cId="1743575322" sldId="333"/>
            <ac:picMk id="6" creationId="{26D41AC4-9A52-B1B0-67C1-83C49EBB72E6}"/>
          </ac:picMkLst>
        </pc:picChg>
      </pc:sldChg>
      <pc:sldChg chg="addSp delSp modSp new mod setBg modClrScheme setClrOvrMap chgLayout">
        <pc:chgData name="Chris/Ale Palacios/Garza" userId="6f5617f3a9df37ec" providerId="LiveId" clId="{CEE295C0-4591-43EB-BCFA-CAEACF65B475}" dt="2024-12-26T00:08:26.199" v="2402" actId="26606"/>
        <pc:sldMkLst>
          <pc:docMk/>
          <pc:sldMk cId="98956633" sldId="334"/>
        </pc:sldMkLst>
        <pc:spChg chg="mod ord">
          <ac:chgData name="Chris/Ale Palacios/Garza" userId="6f5617f3a9df37ec" providerId="LiveId" clId="{CEE295C0-4591-43EB-BCFA-CAEACF65B475}" dt="2024-12-26T00:06:01.658" v="2394" actId="26606"/>
          <ac:spMkLst>
            <pc:docMk/>
            <pc:sldMk cId="98956633" sldId="334"/>
            <ac:spMk id="2" creationId="{7C8FABE7-8ECC-AC95-B75B-DA93FAA8BBA2}"/>
          </ac:spMkLst>
        </pc:spChg>
        <pc:spChg chg="add del">
          <ac:chgData name="Chris/Ale Palacios/Garza" userId="6f5617f3a9df37ec" providerId="LiveId" clId="{CEE295C0-4591-43EB-BCFA-CAEACF65B475}" dt="2024-12-26T00:08:26.199" v="2402" actId="26606"/>
          <ac:spMkLst>
            <pc:docMk/>
            <pc:sldMk cId="98956633" sldId="334"/>
            <ac:spMk id="69" creationId="{6288FC2F-B192-42B2-90BE-517E1039BE0B}"/>
          </ac:spMkLst>
        </pc:spChg>
        <pc:grpChg chg="add del">
          <ac:chgData name="Chris/Ale Palacios/Garza" userId="6f5617f3a9df37ec" providerId="LiveId" clId="{CEE295C0-4591-43EB-BCFA-CAEACF65B475}" dt="2024-12-26T00:08:26.199" v="2402" actId="26606"/>
          <ac:grpSpMkLst>
            <pc:docMk/>
            <pc:sldMk cId="98956633" sldId="334"/>
            <ac:grpSpMk id="59" creationId="{E5D4A15D-C852-47D7-A7E3-7F8FEE9FCA9D}"/>
          </ac:grpSpMkLst>
        </pc:grpChg>
        <pc:graphicFrameChg chg="add mod modGraphic">
          <ac:chgData name="Chris/Ale Palacios/Garza" userId="6f5617f3a9df37ec" providerId="LiveId" clId="{CEE295C0-4591-43EB-BCFA-CAEACF65B475}" dt="2024-12-26T00:08:26.199" v="2402" actId="26606"/>
          <ac:graphicFrameMkLst>
            <pc:docMk/>
            <pc:sldMk cId="98956633" sldId="334"/>
            <ac:graphicFrameMk id="9" creationId="{E1997EF8-AB95-570C-AA1C-A84DA86A0A8C}"/>
          </ac:graphicFrameMkLst>
        </pc:graphicFrameChg>
      </pc:sldChg>
      <pc:sldChg chg="modSp add del mod">
        <pc:chgData name="Chris/Ale Palacios/Garza" userId="6f5617f3a9df37ec" providerId="LiveId" clId="{CEE295C0-4591-43EB-BCFA-CAEACF65B475}" dt="2024-12-25T23:42:42.373" v="1892" actId="47"/>
        <pc:sldMkLst>
          <pc:docMk/>
          <pc:sldMk cId="456041391" sldId="334"/>
        </pc:sldMkLst>
      </pc:sldChg>
      <pc:sldChg chg="new del">
        <pc:chgData name="Chris/Ale Palacios/Garza" userId="6f5617f3a9df37ec" providerId="LiveId" clId="{CEE295C0-4591-43EB-BCFA-CAEACF65B475}" dt="2024-12-26T00:08:45.193" v="2404" actId="47"/>
        <pc:sldMkLst>
          <pc:docMk/>
          <pc:sldMk cId="548196009" sldId="335"/>
        </pc:sldMkLst>
      </pc:sldChg>
      <pc:sldChg chg="new del">
        <pc:chgData name="Chris/Ale Palacios/Garza" userId="6f5617f3a9df37ec" providerId="LiveId" clId="{CEE295C0-4591-43EB-BCFA-CAEACF65B475}" dt="2024-12-26T00:05:49.191" v="2391" actId="47"/>
        <pc:sldMkLst>
          <pc:docMk/>
          <pc:sldMk cId="3266815049" sldId="335"/>
        </pc:sldMkLst>
      </pc:sldChg>
      <pc:sldMasterChg chg="delSldLayout">
        <pc:chgData name="Chris/Ale Palacios/Garza" userId="6f5617f3a9df37ec" providerId="LiveId" clId="{CEE295C0-4591-43EB-BCFA-CAEACF65B475}" dt="2024-12-25T23:45:46.518" v="1905" actId="47"/>
        <pc:sldMasterMkLst>
          <pc:docMk/>
          <pc:sldMasterMk cId="203246230" sldId="2147484143"/>
        </pc:sldMasterMkLst>
        <pc:sldLayoutChg chg="del">
          <pc:chgData name="Chris/Ale Palacios/Garza" userId="6f5617f3a9df37ec" providerId="LiveId" clId="{CEE295C0-4591-43EB-BCFA-CAEACF65B475}" dt="2024-12-25T23:45:41.364" v="1901" actId="47"/>
          <pc:sldLayoutMkLst>
            <pc:docMk/>
            <pc:sldMasterMk cId="203246230" sldId="2147484143"/>
            <pc:sldLayoutMk cId="2946412628" sldId="2147484166"/>
          </pc:sldLayoutMkLst>
        </pc:sldLayoutChg>
        <pc:sldLayoutChg chg="del">
          <pc:chgData name="Chris/Ale Palacios/Garza" userId="6f5617f3a9df37ec" providerId="LiveId" clId="{CEE295C0-4591-43EB-BCFA-CAEACF65B475}" dt="2024-12-25T23:45:46.518" v="1905" actId="47"/>
          <pc:sldLayoutMkLst>
            <pc:docMk/>
            <pc:sldMasterMk cId="203246230" sldId="2147484143"/>
            <pc:sldLayoutMk cId="1791970764" sldId="2147484167"/>
          </pc:sldLayoutMkLst>
        </pc:sldLayoutChg>
        <pc:sldLayoutChg chg="del">
          <pc:chgData name="Chris/Ale Palacios/Garza" userId="6f5617f3a9df37ec" providerId="LiveId" clId="{CEE295C0-4591-43EB-BCFA-CAEACF65B475}" dt="2024-12-25T23:45:39.744" v="1899" actId="47"/>
          <pc:sldLayoutMkLst>
            <pc:docMk/>
            <pc:sldMasterMk cId="203246230" sldId="2147484143"/>
            <pc:sldLayoutMk cId="33207217" sldId="2147484168"/>
          </pc:sldLayoutMkLst>
        </pc:sldLayoutChg>
        <pc:sldLayoutChg chg="del">
          <pc:chgData name="Chris/Ale Palacios/Garza" userId="6f5617f3a9df37ec" providerId="LiveId" clId="{CEE295C0-4591-43EB-BCFA-CAEACF65B475}" dt="2024-12-25T23:45:38.785" v="1898" actId="47"/>
          <pc:sldLayoutMkLst>
            <pc:docMk/>
            <pc:sldMasterMk cId="203246230" sldId="2147484143"/>
            <pc:sldLayoutMk cId="443693125" sldId="2147484169"/>
          </pc:sldLayoutMkLst>
        </pc:sldLayoutChg>
        <pc:sldLayoutChg chg="del">
          <pc:chgData name="Chris/Ale Palacios/Garza" userId="6f5617f3a9df37ec" providerId="LiveId" clId="{CEE295C0-4591-43EB-BCFA-CAEACF65B475}" dt="2024-12-25T23:45:37.874" v="1897" actId="47"/>
          <pc:sldLayoutMkLst>
            <pc:docMk/>
            <pc:sldMasterMk cId="203246230" sldId="2147484143"/>
            <pc:sldLayoutMk cId="622678231" sldId="2147484170"/>
          </pc:sldLayoutMkLst>
        </pc:sldLayoutChg>
        <pc:sldLayoutChg chg="del">
          <pc:chgData name="Chris/Ale Palacios/Garza" userId="6f5617f3a9df37ec" providerId="LiveId" clId="{CEE295C0-4591-43EB-BCFA-CAEACF65B475}" dt="2024-12-25T23:45:36.326" v="1895" actId="47"/>
          <pc:sldLayoutMkLst>
            <pc:docMk/>
            <pc:sldMasterMk cId="203246230" sldId="2147484143"/>
            <pc:sldLayoutMk cId="4224571121" sldId="2147484172"/>
          </pc:sldLayoutMkLst>
        </pc:sldLayoutChg>
      </pc:sldMasterChg>
    </pc:docChg>
  </pc:docChgLst>
  <pc:docChgLst>
    <pc:chgData name="Chris/Ale Palacios/Garza" userId="6f5617f3a9df37ec" providerId="Windows Live" clId="Web-{3A962528-1217-469C-856F-87BED9444461}"/>
    <pc:docChg chg="delSld modSld modSection">
      <pc:chgData name="Chris/Ale Palacios/Garza" userId="6f5617f3a9df37ec" providerId="Windows Live" clId="Web-{3A962528-1217-469C-856F-87BED9444461}" dt="2024-12-26T00:11:37.986" v="4"/>
      <pc:docMkLst>
        <pc:docMk/>
      </pc:docMkLst>
      <pc:sldChg chg="delSp modSp del">
        <pc:chgData name="Chris/Ale Palacios/Garza" userId="6f5617f3a9df37ec" providerId="Windows Live" clId="Web-{3A962528-1217-469C-856F-87BED9444461}" dt="2024-12-26T00:11:37.986" v="4"/>
        <pc:sldMkLst>
          <pc:docMk/>
          <pc:sldMk cId="3337485491" sldId="260"/>
        </pc:sldMkLst>
      </pc:sldChg>
    </pc:docChg>
  </pc:docChgLst>
  <pc:docChgLst>
    <pc:chgData name="Chris/Ale Palacios/Garza" userId="6f5617f3a9df37ec" providerId="Windows Live" clId="Web-{1B6DA741-76B3-40DA-9454-6F74ECDCFFF5}"/>
    <pc:docChg chg="modSld">
      <pc:chgData name="Chris/Ale Palacios/Garza" userId="6f5617f3a9df37ec" providerId="Windows Live" clId="Web-{1B6DA741-76B3-40DA-9454-6F74ECDCFFF5}" dt="2024-12-25T22:55:14.788" v="1" actId="1076"/>
      <pc:docMkLst>
        <pc:docMk/>
      </pc:docMkLst>
      <pc:sldChg chg="addSp modSp">
        <pc:chgData name="Chris/Ale Palacios/Garza" userId="6f5617f3a9df37ec" providerId="Windows Live" clId="Web-{1B6DA741-76B3-40DA-9454-6F74ECDCFFF5}" dt="2024-12-25T22:55:14.788" v="1" actId="1076"/>
        <pc:sldMkLst>
          <pc:docMk/>
          <pc:sldMk cId="1482767059" sldId="322"/>
        </pc:sldMkLst>
      </pc:sldChg>
    </pc:docChg>
  </pc:docChgLst>
  <pc:docChgLst>
    <pc:chgData name="Corey Holton" userId="dfccdeabb580c92e" providerId="LiveId" clId="{8A30B14D-6931-48F2-9B0A-DE3416F2FC55}"/>
    <pc:docChg chg="undo custSel modSld">
      <pc:chgData name="Corey Holton" userId="dfccdeabb580c92e" providerId="LiveId" clId="{8A30B14D-6931-48F2-9B0A-DE3416F2FC55}" dt="2024-12-24T03:54:59.045" v="1261" actId="20577"/>
      <pc:docMkLst>
        <pc:docMk/>
      </pc:docMkLst>
      <pc:sldChg chg="addSp modSp mod">
        <pc:chgData name="Corey Holton" userId="dfccdeabb580c92e" providerId="LiveId" clId="{8A30B14D-6931-48F2-9B0A-DE3416F2FC55}" dt="2024-12-24T02:15:45.590" v="18" actId="1076"/>
        <pc:sldMkLst>
          <pc:docMk/>
          <pc:sldMk cId="3386333496" sldId="259"/>
        </pc:sldMkLst>
        <pc:spChg chg="mod">
          <ac:chgData name="Corey Holton" userId="dfccdeabb580c92e" providerId="LiveId" clId="{8A30B14D-6931-48F2-9B0A-DE3416F2FC55}" dt="2024-12-24T02:15:17.275" v="5" actId="1076"/>
          <ac:spMkLst>
            <pc:docMk/>
            <pc:sldMk cId="3386333496" sldId="259"/>
            <ac:spMk id="4" creationId="{F3699026-9B0E-10D8-2A1E-4A94C242B8B3}"/>
          </ac:spMkLst>
        </pc:spChg>
        <pc:spChg chg="add mod">
          <ac:chgData name="Corey Holton" userId="dfccdeabb580c92e" providerId="LiveId" clId="{8A30B14D-6931-48F2-9B0A-DE3416F2FC55}" dt="2024-12-24T02:15:45.590" v="18" actId="1076"/>
          <ac:spMkLst>
            <pc:docMk/>
            <pc:sldMk cId="3386333496" sldId="259"/>
            <ac:spMk id="8" creationId="{E4194C29-4785-61C7-B815-2D811AD76079}"/>
          </ac:spMkLst>
        </pc:spChg>
      </pc:sldChg>
      <pc:sldChg chg="addSp delSp modSp mod setBg">
        <pc:chgData name="Corey Holton" userId="dfccdeabb580c92e" providerId="LiveId" clId="{8A30B14D-6931-48F2-9B0A-DE3416F2FC55}" dt="2024-12-24T03:36:13.802" v="887" actId="5793"/>
        <pc:sldMkLst>
          <pc:docMk/>
          <pc:sldMk cId="539880381" sldId="262"/>
        </pc:sldMkLst>
        <pc:spChg chg="mod">
          <ac:chgData name="Corey Holton" userId="dfccdeabb580c92e" providerId="LiveId" clId="{8A30B14D-6931-48F2-9B0A-DE3416F2FC55}" dt="2024-12-24T03:35:52" v="885" actId="1076"/>
          <ac:spMkLst>
            <pc:docMk/>
            <pc:sldMk cId="539880381" sldId="262"/>
            <ac:spMk id="3" creationId="{BE53681A-1AEB-E2E7-5CF5-81B015A8A4E5}"/>
          </ac:spMkLst>
        </pc:spChg>
        <pc:spChg chg="mod">
          <ac:chgData name="Corey Holton" userId="dfccdeabb580c92e" providerId="LiveId" clId="{8A30B14D-6931-48F2-9B0A-DE3416F2FC55}" dt="2024-12-24T03:36:13.802" v="887" actId="5793"/>
          <ac:spMkLst>
            <pc:docMk/>
            <pc:sldMk cId="539880381" sldId="262"/>
            <ac:spMk id="4" creationId="{A02C7662-AFC7-2488-05E4-BFADD99AAED6}"/>
          </ac:spMkLst>
        </pc:spChg>
        <pc:picChg chg="add">
          <ac:chgData name="Corey Holton" userId="dfccdeabb580c92e" providerId="LiveId" clId="{8A30B14D-6931-48F2-9B0A-DE3416F2FC55}" dt="2024-12-24T03:35:14.552" v="880" actId="26606"/>
          <ac:picMkLst>
            <pc:docMk/>
            <pc:sldMk cId="539880381" sldId="262"/>
            <ac:picMk id="6" creationId="{412E028A-6BB8-0406-2CF1-58D08B0D1D8C}"/>
          </ac:picMkLst>
        </pc:picChg>
      </pc:sldChg>
      <pc:sldChg chg="addSp delSp modSp mod setBg">
        <pc:chgData name="Corey Holton" userId="dfccdeabb580c92e" providerId="LiveId" clId="{8A30B14D-6931-48F2-9B0A-DE3416F2FC55}" dt="2024-12-24T02:40:33.876" v="40" actId="5793"/>
        <pc:sldMkLst>
          <pc:docMk/>
          <pc:sldMk cId="2605971533" sldId="266"/>
        </pc:sldMkLst>
      </pc:sldChg>
      <pc:sldChg chg="addSp modSp mod setBg">
        <pc:chgData name="Corey Holton" userId="dfccdeabb580c92e" providerId="LiveId" clId="{8A30B14D-6931-48F2-9B0A-DE3416F2FC55}" dt="2024-12-24T02:50:01.697" v="92" actId="20577"/>
        <pc:sldMkLst>
          <pc:docMk/>
          <pc:sldMk cId="3137375102" sldId="272"/>
        </pc:sldMkLst>
      </pc:sldChg>
      <pc:sldChg chg="addSp delSp modSp mod setBg">
        <pc:chgData name="Corey Holton" userId="dfccdeabb580c92e" providerId="LiveId" clId="{8A30B14D-6931-48F2-9B0A-DE3416F2FC55}" dt="2024-12-24T03:54:59.045" v="1261" actId="20577"/>
        <pc:sldMkLst>
          <pc:docMk/>
          <pc:sldMk cId="2295138574" sldId="274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svg"/><Relationship Id="rId1" Type="http://schemas.openxmlformats.org/officeDocument/2006/relationships/image" Target="../media/image40.png"/><Relationship Id="rId6" Type="http://schemas.openxmlformats.org/officeDocument/2006/relationships/image" Target="../media/image45.svg"/><Relationship Id="rId5" Type="http://schemas.openxmlformats.org/officeDocument/2006/relationships/image" Target="../media/image44.png"/><Relationship Id="rId4" Type="http://schemas.openxmlformats.org/officeDocument/2006/relationships/image" Target="../media/image4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svg"/><Relationship Id="rId1" Type="http://schemas.openxmlformats.org/officeDocument/2006/relationships/image" Target="../media/image40.png"/><Relationship Id="rId6" Type="http://schemas.openxmlformats.org/officeDocument/2006/relationships/image" Target="../media/image45.svg"/><Relationship Id="rId5" Type="http://schemas.openxmlformats.org/officeDocument/2006/relationships/image" Target="../media/image44.png"/><Relationship Id="rId4" Type="http://schemas.openxmlformats.org/officeDocument/2006/relationships/image" Target="../media/image4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C85D19-6E2C-432C-B9A9-DBC27E29A350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A0CB07-6E0F-4BDA-961A-9F5488BA0B7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Created visual concept of how our idea may (or may not) come to fruition. To start taking steps as a team to reach the plan.</a:t>
          </a:r>
        </a:p>
      </dgm:t>
    </dgm:pt>
    <dgm:pt modelId="{044A94C9-0A51-4277-B97A-B33C8DB5432E}" type="parTrans" cxnId="{D956E6B7-CF73-4829-9D12-A35B7EBC4A96}">
      <dgm:prSet/>
      <dgm:spPr/>
      <dgm:t>
        <a:bodyPr/>
        <a:lstStyle/>
        <a:p>
          <a:endParaRPr lang="en-US"/>
        </a:p>
      </dgm:t>
    </dgm:pt>
    <dgm:pt modelId="{FBDC6FAF-373B-4F73-B6A0-3B7D23153E20}" type="sibTrans" cxnId="{D956E6B7-CF73-4829-9D12-A35B7EBC4A9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D9B5DB8-EFAA-45F0-BF9D-07294D2164A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Transform the MIDI file into something new by applying text-based prompts and additional processing (Using Gemini or other AI models) </a:t>
          </a:r>
        </a:p>
      </dgm:t>
    </dgm:pt>
    <dgm:pt modelId="{C24273B1-4D16-4AF9-943C-AD18388EBBB9}" type="parTrans" cxnId="{EC929662-9EA7-4B8A-A4DD-94B2BC9AE79E}">
      <dgm:prSet/>
      <dgm:spPr/>
      <dgm:t>
        <a:bodyPr/>
        <a:lstStyle/>
        <a:p>
          <a:endParaRPr lang="en-US"/>
        </a:p>
      </dgm:t>
    </dgm:pt>
    <dgm:pt modelId="{075AFEA1-D60B-457C-8360-28132430B4DA}" type="sibTrans" cxnId="{EC929662-9EA7-4B8A-A4DD-94B2BC9AE79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4C74552-2BFE-4B0D-A742-14766ADAEB3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 a model (</a:t>
          </a:r>
          <a:r>
            <a:rPr lang="en-US" err="1"/>
            <a:t>demucus</a:t>
          </a:r>
          <a:r>
            <a:rPr lang="en-US"/>
            <a:t>) to separate the audio tracks into “stems” (vocals, drums, bass, and instrumental)</a:t>
          </a:r>
        </a:p>
      </dgm:t>
    </dgm:pt>
    <dgm:pt modelId="{40BB3B4E-4D48-4DE1-8503-58D6ACEEA41A}" type="parTrans" cxnId="{7873CD6C-8037-49C5-A26C-7ED32ED6E7F8}">
      <dgm:prSet/>
      <dgm:spPr/>
      <dgm:t>
        <a:bodyPr/>
        <a:lstStyle/>
        <a:p>
          <a:endParaRPr lang="en-US"/>
        </a:p>
      </dgm:t>
    </dgm:pt>
    <dgm:pt modelId="{865170B4-970C-410C-989A-D57C87505D56}" type="sibTrans" cxnId="{7873CD6C-8037-49C5-A26C-7ED32ED6E7F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6F55700-1166-470F-9F20-D0B51AB8430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Visualize and refine the MIDI into musical notation for practical use in music production. </a:t>
          </a:r>
        </a:p>
      </dgm:t>
    </dgm:pt>
    <dgm:pt modelId="{DBC75A7C-D603-4D36-BECC-4F16B1E71DD5}" type="parTrans" cxnId="{3268C50F-C8DC-489F-B19D-BE4702259C15}">
      <dgm:prSet/>
      <dgm:spPr/>
      <dgm:t>
        <a:bodyPr/>
        <a:lstStyle/>
        <a:p>
          <a:endParaRPr lang="en-US"/>
        </a:p>
      </dgm:t>
    </dgm:pt>
    <dgm:pt modelId="{4568114B-47AD-4414-8B77-E1B18B6608A3}" type="sibTrans" cxnId="{3268C50F-C8DC-489F-B19D-BE4702259C1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20DFBA1-2ADE-49D3-A332-9A4761D353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Extract the instrumental stem and convert it into MIDI using another model (basic pitch)</a:t>
          </a:r>
        </a:p>
      </dgm:t>
    </dgm:pt>
    <dgm:pt modelId="{2A4C59ED-D559-4BBB-A8CA-91CA892165D2}" type="parTrans" cxnId="{C30628E5-0DAD-44E2-AE4E-F48B3A580175}">
      <dgm:prSet/>
      <dgm:spPr/>
      <dgm:t>
        <a:bodyPr/>
        <a:lstStyle/>
        <a:p>
          <a:endParaRPr lang="en-US"/>
        </a:p>
      </dgm:t>
    </dgm:pt>
    <dgm:pt modelId="{1B99EDF0-314E-457F-AB7D-0F4AB49D2A9A}" type="sibTrans" cxnId="{C30628E5-0DAD-44E2-AE4E-F48B3A58017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C0FE337-9A43-43CD-81B0-6102A8CB92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Why MIDI? </a:t>
          </a:r>
          <a:r>
            <a:rPr lang="en-US"/>
            <a:t>MIDI is a widely recognized format in music production, enabling easy modification and integration.</a:t>
          </a:r>
        </a:p>
      </dgm:t>
    </dgm:pt>
    <dgm:pt modelId="{98558B42-F743-414C-95F6-B5A44B8687F7}" type="parTrans" cxnId="{D3FBFB32-6385-4C9C-98B3-12E0ED31CAE5}">
      <dgm:prSet/>
      <dgm:spPr/>
      <dgm:t>
        <a:bodyPr/>
        <a:lstStyle/>
        <a:p>
          <a:endParaRPr lang="en-US"/>
        </a:p>
      </dgm:t>
    </dgm:pt>
    <dgm:pt modelId="{BFAA1119-8E1A-47E7-9302-6A26E03BB83E}" type="sibTrans" cxnId="{D3FBFB32-6385-4C9C-98B3-12E0ED31CAE5}">
      <dgm:prSet/>
      <dgm:spPr/>
      <dgm:t>
        <a:bodyPr/>
        <a:lstStyle/>
        <a:p>
          <a:endParaRPr lang="en-US"/>
        </a:p>
      </dgm:t>
    </dgm:pt>
    <dgm:pt modelId="{8FDBC627-121B-4056-B21E-8ED12FFB1B73}" type="pres">
      <dgm:prSet presAssocID="{ABC85D19-6E2C-432C-B9A9-DBC27E29A350}" presName="root" presStyleCnt="0">
        <dgm:presLayoutVars>
          <dgm:dir/>
          <dgm:resizeHandles val="exact"/>
        </dgm:presLayoutVars>
      </dgm:prSet>
      <dgm:spPr/>
    </dgm:pt>
    <dgm:pt modelId="{0ADB4FB4-7F6C-43CF-AD3C-49790D99B31B}" type="pres">
      <dgm:prSet presAssocID="{ABC85D19-6E2C-432C-B9A9-DBC27E29A350}" presName="container" presStyleCnt="0">
        <dgm:presLayoutVars>
          <dgm:dir/>
          <dgm:resizeHandles val="exact"/>
        </dgm:presLayoutVars>
      </dgm:prSet>
      <dgm:spPr/>
    </dgm:pt>
    <dgm:pt modelId="{06960334-6551-4DD4-A33F-A5BE67B858CD}" type="pres">
      <dgm:prSet presAssocID="{C0A0CB07-6E0F-4BDA-961A-9F5488BA0B75}" presName="compNode" presStyleCnt="0"/>
      <dgm:spPr/>
    </dgm:pt>
    <dgm:pt modelId="{31DD1943-56A0-4B50-881A-E5074B7FB726}" type="pres">
      <dgm:prSet presAssocID="{C0A0CB07-6E0F-4BDA-961A-9F5488BA0B75}" presName="iconBgRect" presStyleLbl="bgShp" presStyleIdx="0" presStyleCnt="6"/>
      <dgm:spPr/>
    </dgm:pt>
    <dgm:pt modelId="{45459BF0-755E-4259-B2C2-A5F74EDBDF86}" type="pres">
      <dgm:prSet presAssocID="{C0A0CB07-6E0F-4BDA-961A-9F5488BA0B75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ruit Bowl"/>
        </a:ext>
      </dgm:extLst>
    </dgm:pt>
    <dgm:pt modelId="{C71A7FA0-1AAF-4C59-8AFD-8BF2CBD26390}" type="pres">
      <dgm:prSet presAssocID="{C0A0CB07-6E0F-4BDA-961A-9F5488BA0B75}" presName="spaceRect" presStyleCnt="0"/>
      <dgm:spPr/>
    </dgm:pt>
    <dgm:pt modelId="{80D87F4B-1AA8-448C-91E2-B340D4898DBF}" type="pres">
      <dgm:prSet presAssocID="{C0A0CB07-6E0F-4BDA-961A-9F5488BA0B75}" presName="textRect" presStyleLbl="revTx" presStyleIdx="0" presStyleCnt="6">
        <dgm:presLayoutVars>
          <dgm:chMax val="1"/>
          <dgm:chPref val="1"/>
        </dgm:presLayoutVars>
      </dgm:prSet>
      <dgm:spPr/>
    </dgm:pt>
    <dgm:pt modelId="{2C27A4C2-0752-41E9-AEB4-8431E17E733D}" type="pres">
      <dgm:prSet presAssocID="{FBDC6FAF-373B-4F73-B6A0-3B7D23153E20}" presName="sibTrans" presStyleLbl="sibTrans2D1" presStyleIdx="0" presStyleCnt="0"/>
      <dgm:spPr/>
    </dgm:pt>
    <dgm:pt modelId="{60D353CA-9C03-4D67-8140-340A239AC8EA}" type="pres">
      <dgm:prSet presAssocID="{9D9B5DB8-EFAA-45F0-BF9D-07294D2164A5}" presName="compNode" presStyleCnt="0"/>
      <dgm:spPr/>
    </dgm:pt>
    <dgm:pt modelId="{EBDFF2A7-4C04-4AF3-8E46-11D147CC645C}" type="pres">
      <dgm:prSet presAssocID="{9D9B5DB8-EFAA-45F0-BF9D-07294D2164A5}" presName="iconBgRect" presStyleLbl="bgShp" presStyleIdx="1" presStyleCnt="6"/>
      <dgm:spPr/>
    </dgm:pt>
    <dgm:pt modelId="{3336BF5F-07FA-4B73-BE0F-FAC83182F9E6}" type="pres">
      <dgm:prSet presAssocID="{9D9B5DB8-EFAA-45F0-BF9D-07294D2164A5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usic Notes"/>
        </a:ext>
      </dgm:extLst>
    </dgm:pt>
    <dgm:pt modelId="{9826BFDC-E573-49E3-B507-B73ABD00D035}" type="pres">
      <dgm:prSet presAssocID="{9D9B5DB8-EFAA-45F0-BF9D-07294D2164A5}" presName="spaceRect" presStyleCnt="0"/>
      <dgm:spPr/>
    </dgm:pt>
    <dgm:pt modelId="{DA10F3FF-9E52-4FA5-A2D2-F7DCDBF734A5}" type="pres">
      <dgm:prSet presAssocID="{9D9B5DB8-EFAA-45F0-BF9D-07294D2164A5}" presName="textRect" presStyleLbl="revTx" presStyleIdx="1" presStyleCnt="6" custScaleY="184059">
        <dgm:presLayoutVars>
          <dgm:chMax val="1"/>
          <dgm:chPref val="1"/>
        </dgm:presLayoutVars>
      </dgm:prSet>
      <dgm:spPr/>
    </dgm:pt>
    <dgm:pt modelId="{A21CCCF6-E3D5-4C8A-9815-4113298E6C56}" type="pres">
      <dgm:prSet presAssocID="{075AFEA1-D60B-457C-8360-28132430B4DA}" presName="sibTrans" presStyleLbl="sibTrans2D1" presStyleIdx="0" presStyleCnt="0"/>
      <dgm:spPr/>
    </dgm:pt>
    <dgm:pt modelId="{1F32C959-798F-4289-B302-CDB4DD45D44F}" type="pres">
      <dgm:prSet presAssocID="{34C74552-2BFE-4B0D-A742-14766ADAEB33}" presName="compNode" presStyleCnt="0"/>
      <dgm:spPr/>
    </dgm:pt>
    <dgm:pt modelId="{9C97E83B-441C-45D4-B4F3-E7520E1955D1}" type="pres">
      <dgm:prSet presAssocID="{34C74552-2BFE-4B0D-A742-14766ADAEB33}" presName="iconBgRect" presStyleLbl="bgShp" presStyleIdx="2" presStyleCnt="6"/>
      <dgm:spPr/>
    </dgm:pt>
    <dgm:pt modelId="{1A82CBB6-F921-4FFE-BABF-8C3E24606C62}" type="pres">
      <dgm:prSet presAssocID="{34C74552-2BFE-4B0D-A742-14766ADAEB33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reble clef"/>
        </a:ext>
      </dgm:extLst>
    </dgm:pt>
    <dgm:pt modelId="{71B3047E-6CE4-47E0-A425-B4D122856D81}" type="pres">
      <dgm:prSet presAssocID="{34C74552-2BFE-4B0D-A742-14766ADAEB33}" presName="spaceRect" presStyleCnt="0"/>
      <dgm:spPr/>
    </dgm:pt>
    <dgm:pt modelId="{2B5FD7CD-F2DC-4C80-A26C-DB11729428D9}" type="pres">
      <dgm:prSet presAssocID="{34C74552-2BFE-4B0D-A742-14766ADAEB33}" presName="textRect" presStyleLbl="revTx" presStyleIdx="2" presStyleCnt="6">
        <dgm:presLayoutVars>
          <dgm:chMax val="1"/>
          <dgm:chPref val="1"/>
        </dgm:presLayoutVars>
      </dgm:prSet>
      <dgm:spPr/>
    </dgm:pt>
    <dgm:pt modelId="{6218A6FB-2D66-4D87-98DC-FB30CA6D8481}" type="pres">
      <dgm:prSet presAssocID="{865170B4-970C-410C-989A-D57C87505D56}" presName="sibTrans" presStyleLbl="sibTrans2D1" presStyleIdx="0" presStyleCnt="0"/>
      <dgm:spPr/>
    </dgm:pt>
    <dgm:pt modelId="{12AF4B89-7163-4A52-88EF-B53398118056}" type="pres">
      <dgm:prSet presAssocID="{86F55700-1166-470F-9F20-D0B51AB8430E}" presName="compNode" presStyleCnt="0"/>
      <dgm:spPr/>
    </dgm:pt>
    <dgm:pt modelId="{CEF37442-9163-4C01-B374-35A4BA53881D}" type="pres">
      <dgm:prSet presAssocID="{86F55700-1166-470F-9F20-D0B51AB8430E}" presName="iconBgRect" presStyleLbl="bgShp" presStyleIdx="3" presStyleCnt="6"/>
      <dgm:spPr/>
    </dgm:pt>
    <dgm:pt modelId="{F99E7C56-AA85-47D2-A126-CD674D63E4E3}" type="pres">
      <dgm:prSet presAssocID="{86F55700-1166-470F-9F20-D0B51AB8430E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rum Set"/>
        </a:ext>
      </dgm:extLst>
    </dgm:pt>
    <dgm:pt modelId="{DE993C99-BBD3-4107-86D4-1C28B07C76F5}" type="pres">
      <dgm:prSet presAssocID="{86F55700-1166-470F-9F20-D0B51AB8430E}" presName="spaceRect" presStyleCnt="0"/>
      <dgm:spPr/>
    </dgm:pt>
    <dgm:pt modelId="{DA59B93D-529E-4631-8B36-56F9BDD7ABA2}" type="pres">
      <dgm:prSet presAssocID="{86F55700-1166-470F-9F20-D0B51AB8430E}" presName="textRect" presStyleLbl="revTx" presStyleIdx="3" presStyleCnt="6">
        <dgm:presLayoutVars>
          <dgm:chMax val="1"/>
          <dgm:chPref val="1"/>
        </dgm:presLayoutVars>
      </dgm:prSet>
      <dgm:spPr/>
    </dgm:pt>
    <dgm:pt modelId="{E9B520D9-9EB7-4C86-BD45-9261C3036B78}" type="pres">
      <dgm:prSet presAssocID="{4568114B-47AD-4414-8B77-E1B18B6608A3}" presName="sibTrans" presStyleLbl="sibTrans2D1" presStyleIdx="0" presStyleCnt="0"/>
      <dgm:spPr/>
    </dgm:pt>
    <dgm:pt modelId="{19A97EA7-0533-4244-9041-C59960589B63}" type="pres">
      <dgm:prSet presAssocID="{320DFBA1-2ADE-49D3-A332-9A4761D353B5}" presName="compNode" presStyleCnt="0"/>
      <dgm:spPr/>
    </dgm:pt>
    <dgm:pt modelId="{4441A2AC-0F6F-4974-A38E-2E7D22089069}" type="pres">
      <dgm:prSet presAssocID="{320DFBA1-2ADE-49D3-A332-9A4761D353B5}" presName="iconBgRect" presStyleLbl="bgShp" presStyleIdx="4" presStyleCnt="6"/>
      <dgm:spPr/>
    </dgm:pt>
    <dgm:pt modelId="{97E2CD32-C1F7-4802-B30E-6A972A016EE5}" type="pres">
      <dgm:prSet presAssocID="{320DFBA1-2ADE-49D3-A332-9A4761D353B5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7211EA3B-AA7A-4934-9415-D615ACAF76EB}" type="pres">
      <dgm:prSet presAssocID="{320DFBA1-2ADE-49D3-A332-9A4761D353B5}" presName="spaceRect" presStyleCnt="0"/>
      <dgm:spPr/>
    </dgm:pt>
    <dgm:pt modelId="{D91A9E28-8369-46DC-92AF-8BC5D2217092}" type="pres">
      <dgm:prSet presAssocID="{320DFBA1-2ADE-49D3-A332-9A4761D353B5}" presName="textRect" presStyleLbl="revTx" presStyleIdx="4" presStyleCnt="6">
        <dgm:presLayoutVars>
          <dgm:chMax val="1"/>
          <dgm:chPref val="1"/>
        </dgm:presLayoutVars>
      </dgm:prSet>
      <dgm:spPr/>
    </dgm:pt>
    <dgm:pt modelId="{DCA7BE4C-33AF-4081-9708-42A817AC3B3A}" type="pres">
      <dgm:prSet presAssocID="{1B99EDF0-314E-457F-AB7D-0F4AB49D2A9A}" presName="sibTrans" presStyleLbl="sibTrans2D1" presStyleIdx="0" presStyleCnt="0"/>
      <dgm:spPr/>
    </dgm:pt>
    <dgm:pt modelId="{2B2CB61D-0A62-4DBF-A8F7-13BCF9A1C7BA}" type="pres">
      <dgm:prSet presAssocID="{0C0FE337-9A43-43CD-81B0-6102A8CB92B6}" presName="compNode" presStyleCnt="0"/>
      <dgm:spPr/>
    </dgm:pt>
    <dgm:pt modelId="{3BF9BD7B-E24D-4198-A87A-50A044E13F82}" type="pres">
      <dgm:prSet presAssocID="{0C0FE337-9A43-43CD-81B0-6102A8CB92B6}" presName="iconBgRect" presStyleLbl="bgShp" presStyleIdx="5" presStyleCnt="6"/>
      <dgm:spPr/>
    </dgm:pt>
    <dgm:pt modelId="{03852C76-CF40-4433-A83A-E602E69E492C}" type="pres">
      <dgm:prSet presAssocID="{0C0FE337-9A43-43CD-81B0-6102A8CB92B6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ano keys with solid fill"/>
        </a:ext>
      </dgm:extLst>
    </dgm:pt>
    <dgm:pt modelId="{C9BD0AAE-06E7-44BE-94A6-5D00EAA6D8A3}" type="pres">
      <dgm:prSet presAssocID="{0C0FE337-9A43-43CD-81B0-6102A8CB92B6}" presName="spaceRect" presStyleCnt="0"/>
      <dgm:spPr/>
    </dgm:pt>
    <dgm:pt modelId="{FBF7B2E2-5988-40C6-BB44-76609F9D40E2}" type="pres">
      <dgm:prSet presAssocID="{0C0FE337-9A43-43CD-81B0-6102A8CB92B6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09FB1205-A8B7-4FF8-A098-249FFA512ADB}" type="presOf" srcId="{C0A0CB07-6E0F-4BDA-961A-9F5488BA0B75}" destId="{80D87F4B-1AA8-448C-91E2-B340D4898DBF}" srcOrd="0" destOrd="0" presId="urn:microsoft.com/office/officeart/2018/2/layout/IconCircleList"/>
    <dgm:cxn modelId="{EB28B207-0FCB-4F2F-AD65-992F9E069480}" type="presOf" srcId="{9D9B5DB8-EFAA-45F0-BF9D-07294D2164A5}" destId="{DA10F3FF-9E52-4FA5-A2D2-F7DCDBF734A5}" srcOrd="0" destOrd="0" presId="urn:microsoft.com/office/officeart/2018/2/layout/IconCircleList"/>
    <dgm:cxn modelId="{3268C50F-C8DC-489F-B19D-BE4702259C15}" srcId="{ABC85D19-6E2C-432C-B9A9-DBC27E29A350}" destId="{86F55700-1166-470F-9F20-D0B51AB8430E}" srcOrd="3" destOrd="0" parTransId="{DBC75A7C-D603-4D36-BECC-4F16B1E71DD5}" sibTransId="{4568114B-47AD-4414-8B77-E1B18B6608A3}"/>
    <dgm:cxn modelId="{228E262A-1892-4B79-852E-85C98D03AB06}" type="presOf" srcId="{0C0FE337-9A43-43CD-81B0-6102A8CB92B6}" destId="{FBF7B2E2-5988-40C6-BB44-76609F9D40E2}" srcOrd="0" destOrd="0" presId="urn:microsoft.com/office/officeart/2018/2/layout/IconCircleList"/>
    <dgm:cxn modelId="{D3FBFB32-6385-4C9C-98B3-12E0ED31CAE5}" srcId="{ABC85D19-6E2C-432C-B9A9-DBC27E29A350}" destId="{0C0FE337-9A43-43CD-81B0-6102A8CB92B6}" srcOrd="5" destOrd="0" parTransId="{98558B42-F743-414C-95F6-B5A44B8687F7}" sibTransId="{BFAA1119-8E1A-47E7-9302-6A26E03BB83E}"/>
    <dgm:cxn modelId="{EC929662-9EA7-4B8A-A4DD-94B2BC9AE79E}" srcId="{ABC85D19-6E2C-432C-B9A9-DBC27E29A350}" destId="{9D9B5DB8-EFAA-45F0-BF9D-07294D2164A5}" srcOrd="1" destOrd="0" parTransId="{C24273B1-4D16-4AF9-943C-AD18388EBBB9}" sibTransId="{075AFEA1-D60B-457C-8360-28132430B4DA}"/>
    <dgm:cxn modelId="{7873CD6C-8037-49C5-A26C-7ED32ED6E7F8}" srcId="{ABC85D19-6E2C-432C-B9A9-DBC27E29A350}" destId="{34C74552-2BFE-4B0D-A742-14766ADAEB33}" srcOrd="2" destOrd="0" parTransId="{40BB3B4E-4D48-4DE1-8503-58D6ACEEA41A}" sibTransId="{865170B4-970C-410C-989A-D57C87505D56}"/>
    <dgm:cxn modelId="{0BBFD46C-BC27-415E-8A00-B81423EB20EB}" type="presOf" srcId="{FBDC6FAF-373B-4F73-B6A0-3B7D23153E20}" destId="{2C27A4C2-0752-41E9-AEB4-8431E17E733D}" srcOrd="0" destOrd="0" presId="urn:microsoft.com/office/officeart/2018/2/layout/IconCircleList"/>
    <dgm:cxn modelId="{177B604F-AB63-4514-94A6-F57E2E36A222}" type="presOf" srcId="{86F55700-1166-470F-9F20-D0B51AB8430E}" destId="{DA59B93D-529E-4631-8B36-56F9BDD7ABA2}" srcOrd="0" destOrd="0" presId="urn:microsoft.com/office/officeart/2018/2/layout/IconCircleList"/>
    <dgm:cxn modelId="{D430D884-D3F9-4DB1-B64D-E6135291EB5E}" type="presOf" srcId="{34C74552-2BFE-4B0D-A742-14766ADAEB33}" destId="{2B5FD7CD-F2DC-4C80-A26C-DB11729428D9}" srcOrd="0" destOrd="0" presId="urn:microsoft.com/office/officeart/2018/2/layout/IconCircleList"/>
    <dgm:cxn modelId="{45D717AF-85BE-4383-AFFA-1CF73AFC3C1E}" type="presOf" srcId="{4568114B-47AD-4414-8B77-E1B18B6608A3}" destId="{E9B520D9-9EB7-4C86-BD45-9261C3036B78}" srcOrd="0" destOrd="0" presId="urn:microsoft.com/office/officeart/2018/2/layout/IconCircleList"/>
    <dgm:cxn modelId="{D956E6B7-CF73-4829-9D12-A35B7EBC4A96}" srcId="{ABC85D19-6E2C-432C-B9A9-DBC27E29A350}" destId="{C0A0CB07-6E0F-4BDA-961A-9F5488BA0B75}" srcOrd="0" destOrd="0" parTransId="{044A94C9-0A51-4277-B97A-B33C8DB5432E}" sibTransId="{FBDC6FAF-373B-4F73-B6A0-3B7D23153E20}"/>
    <dgm:cxn modelId="{000709BA-5257-4078-8FF9-90CA107F217F}" type="presOf" srcId="{075AFEA1-D60B-457C-8360-28132430B4DA}" destId="{A21CCCF6-E3D5-4C8A-9815-4113298E6C56}" srcOrd="0" destOrd="0" presId="urn:microsoft.com/office/officeart/2018/2/layout/IconCircleList"/>
    <dgm:cxn modelId="{95D7CCBD-AE26-4597-B94C-1B2994E59426}" type="presOf" srcId="{ABC85D19-6E2C-432C-B9A9-DBC27E29A350}" destId="{8FDBC627-121B-4056-B21E-8ED12FFB1B73}" srcOrd="0" destOrd="0" presId="urn:microsoft.com/office/officeart/2018/2/layout/IconCircleList"/>
    <dgm:cxn modelId="{04BFC0C9-2E92-473E-B0C6-88CD26E2440F}" type="presOf" srcId="{865170B4-970C-410C-989A-D57C87505D56}" destId="{6218A6FB-2D66-4D87-98DC-FB30CA6D8481}" srcOrd="0" destOrd="0" presId="urn:microsoft.com/office/officeart/2018/2/layout/IconCircleList"/>
    <dgm:cxn modelId="{0C165CDD-23EA-4D02-A9DE-9B7EA3FE8D32}" type="presOf" srcId="{1B99EDF0-314E-457F-AB7D-0F4AB49D2A9A}" destId="{DCA7BE4C-33AF-4081-9708-42A817AC3B3A}" srcOrd="0" destOrd="0" presId="urn:microsoft.com/office/officeart/2018/2/layout/IconCircleList"/>
    <dgm:cxn modelId="{C30628E5-0DAD-44E2-AE4E-F48B3A580175}" srcId="{ABC85D19-6E2C-432C-B9A9-DBC27E29A350}" destId="{320DFBA1-2ADE-49D3-A332-9A4761D353B5}" srcOrd="4" destOrd="0" parTransId="{2A4C59ED-D559-4BBB-A8CA-91CA892165D2}" sibTransId="{1B99EDF0-314E-457F-AB7D-0F4AB49D2A9A}"/>
    <dgm:cxn modelId="{0C4EA2F9-2D9E-42AF-A6BE-E0CD93F3A04F}" type="presOf" srcId="{320DFBA1-2ADE-49D3-A332-9A4761D353B5}" destId="{D91A9E28-8369-46DC-92AF-8BC5D2217092}" srcOrd="0" destOrd="0" presId="urn:microsoft.com/office/officeart/2018/2/layout/IconCircleList"/>
    <dgm:cxn modelId="{FC98CC0B-BAC2-4EAC-9B0A-C58C6C026639}" type="presParOf" srcId="{8FDBC627-121B-4056-B21E-8ED12FFB1B73}" destId="{0ADB4FB4-7F6C-43CF-AD3C-49790D99B31B}" srcOrd="0" destOrd="0" presId="urn:microsoft.com/office/officeart/2018/2/layout/IconCircleList"/>
    <dgm:cxn modelId="{B2B574B6-47E9-4B3C-A6F4-6997DA31F8A8}" type="presParOf" srcId="{0ADB4FB4-7F6C-43CF-AD3C-49790D99B31B}" destId="{06960334-6551-4DD4-A33F-A5BE67B858CD}" srcOrd="0" destOrd="0" presId="urn:microsoft.com/office/officeart/2018/2/layout/IconCircleList"/>
    <dgm:cxn modelId="{E6C4501E-A8E1-477F-A712-F8009D411B33}" type="presParOf" srcId="{06960334-6551-4DD4-A33F-A5BE67B858CD}" destId="{31DD1943-56A0-4B50-881A-E5074B7FB726}" srcOrd="0" destOrd="0" presId="urn:microsoft.com/office/officeart/2018/2/layout/IconCircleList"/>
    <dgm:cxn modelId="{06C93B67-8886-4E06-B395-4C1FF286DC80}" type="presParOf" srcId="{06960334-6551-4DD4-A33F-A5BE67B858CD}" destId="{45459BF0-755E-4259-B2C2-A5F74EDBDF86}" srcOrd="1" destOrd="0" presId="urn:microsoft.com/office/officeart/2018/2/layout/IconCircleList"/>
    <dgm:cxn modelId="{9D8D87CA-75BE-4FD9-B628-546A19E2A766}" type="presParOf" srcId="{06960334-6551-4DD4-A33F-A5BE67B858CD}" destId="{C71A7FA0-1AAF-4C59-8AFD-8BF2CBD26390}" srcOrd="2" destOrd="0" presId="urn:microsoft.com/office/officeart/2018/2/layout/IconCircleList"/>
    <dgm:cxn modelId="{D7C07FDF-E9E7-4537-84AF-E8C9A5D9A2DF}" type="presParOf" srcId="{06960334-6551-4DD4-A33F-A5BE67B858CD}" destId="{80D87F4B-1AA8-448C-91E2-B340D4898DBF}" srcOrd="3" destOrd="0" presId="urn:microsoft.com/office/officeart/2018/2/layout/IconCircleList"/>
    <dgm:cxn modelId="{F6622A6C-6B99-4D4C-BF79-CB4CCF447EA7}" type="presParOf" srcId="{0ADB4FB4-7F6C-43CF-AD3C-49790D99B31B}" destId="{2C27A4C2-0752-41E9-AEB4-8431E17E733D}" srcOrd="1" destOrd="0" presId="urn:microsoft.com/office/officeart/2018/2/layout/IconCircleList"/>
    <dgm:cxn modelId="{35160391-5335-4559-88C2-674D35000EBC}" type="presParOf" srcId="{0ADB4FB4-7F6C-43CF-AD3C-49790D99B31B}" destId="{60D353CA-9C03-4D67-8140-340A239AC8EA}" srcOrd="2" destOrd="0" presId="urn:microsoft.com/office/officeart/2018/2/layout/IconCircleList"/>
    <dgm:cxn modelId="{2EC9211C-DAA0-432D-8A73-9B393AF30354}" type="presParOf" srcId="{60D353CA-9C03-4D67-8140-340A239AC8EA}" destId="{EBDFF2A7-4C04-4AF3-8E46-11D147CC645C}" srcOrd="0" destOrd="0" presId="urn:microsoft.com/office/officeart/2018/2/layout/IconCircleList"/>
    <dgm:cxn modelId="{80BB88FE-AB20-4DFA-9F9D-21382ED79B9E}" type="presParOf" srcId="{60D353CA-9C03-4D67-8140-340A239AC8EA}" destId="{3336BF5F-07FA-4B73-BE0F-FAC83182F9E6}" srcOrd="1" destOrd="0" presId="urn:microsoft.com/office/officeart/2018/2/layout/IconCircleList"/>
    <dgm:cxn modelId="{B3F2A71D-2DE2-4A91-BF35-E153E2CACF17}" type="presParOf" srcId="{60D353CA-9C03-4D67-8140-340A239AC8EA}" destId="{9826BFDC-E573-49E3-B507-B73ABD00D035}" srcOrd="2" destOrd="0" presId="urn:microsoft.com/office/officeart/2018/2/layout/IconCircleList"/>
    <dgm:cxn modelId="{B22089EA-056A-4179-8DFD-51F8FD082931}" type="presParOf" srcId="{60D353CA-9C03-4D67-8140-340A239AC8EA}" destId="{DA10F3FF-9E52-4FA5-A2D2-F7DCDBF734A5}" srcOrd="3" destOrd="0" presId="urn:microsoft.com/office/officeart/2018/2/layout/IconCircleList"/>
    <dgm:cxn modelId="{145C4D07-5FBF-4110-B34A-F709D93066E4}" type="presParOf" srcId="{0ADB4FB4-7F6C-43CF-AD3C-49790D99B31B}" destId="{A21CCCF6-E3D5-4C8A-9815-4113298E6C56}" srcOrd="3" destOrd="0" presId="urn:microsoft.com/office/officeart/2018/2/layout/IconCircleList"/>
    <dgm:cxn modelId="{A3B2D552-FEC7-47D2-A722-6D3745D5D10B}" type="presParOf" srcId="{0ADB4FB4-7F6C-43CF-AD3C-49790D99B31B}" destId="{1F32C959-798F-4289-B302-CDB4DD45D44F}" srcOrd="4" destOrd="0" presId="urn:microsoft.com/office/officeart/2018/2/layout/IconCircleList"/>
    <dgm:cxn modelId="{62AFAFE8-B3FD-477E-A30B-15F8EE6A72DE}" type="presParOf" srcId="{1F32C959-798F-4289-B302-CDB4DD45D44F}" destId="{9C97E83B-441C-45D4-B4F3-E7520E1955D1}" srcOrd="0" destOrd="0" presId="urn:microsoft.com/office/officeart/2018/2/layout/IconCircleList"/>
    <dgm:cxn modelId="{36A7281F-DBDC-412F-823E-D11345E5B275}" type="presParOf" srcId="{1F32C959-798F-4289-B302-CDB4DD45D44F}" destId="{1A82CBB6-F921-4FFE-BABF-8C3E24606C62}" srcOrd="1" destOrd="0" presId="urn:microsoft.com/office/officeart/2018/2/layout/IconCircleList"/>
    <dgm:cxn modelId="{F6813353-155D-4C9C-B39B-37367D995E4B}" type="presParOf" srcId="{1F32C959-798F-4289-B302-CDB4DD45D44F}" destId="{71B3047E-6CE4-47E0-A425-B4D122856D81}" srcOrd="2" destOrd="0" presId="urn:microsoft.com/office/officeart/2018/2/layout/IconCircleList"/>
    <dgm:cxn modelId="{88F8CA99-8A23-430C-9B15-9229A70AB9CA}" type="presParOf" srcId="{1F32C959-798F-4289-B302-CDB4DD45D44F}" destId="{2B5FD7CD-F2DC-4C80-A26C-DB11729428D9}" srcOrd="3" destOrd="0" presId="urn:microsoft.com/office/officeart/2018/2/layout/IconCircleList"/>
    <dgm:cxn modelId="{BF641DD2-448E-46FE-86BA-D6F8C0702509}" type="presParOf" srcId="{0ADB4FB4-7F6C-43CF-AD3C-49790D99B31B}" destId="{6218A6FB-2D66-4D87-98DC-FB30CA6D8481}" srcOrd="5" destOrd="0" presId="urn:microsoft.com/office/officeart/2018/2/layout/IconCircleList"/>
    <dgm:cxn modelId="{5AE795C6-F9AC-44D7-96D5-3A42F5CACB59}" type="presParOf" srcId="{0ADB4FB4-7F6C-43CF-AD3C-49790D99B31B}" destId="{12AF4B89-7163-4A52-88EF-B53398118056}" srcOrd="6" destOrd="0" presId="urn:microsoft.com/office/officeart/2018/2/layout/IconCircleList"/>
    <dgm:cxn modelId="{D85AC1AE-86F8-4F0B-A8FA-6AE69113313A}" type="presParOf" srcId="{12AF4B89-7163-4A52-88EF-B53398118056}" destId="{CEF37442-9163-4C01-B374-35A4BA53881D}" srcOrd="0" destOrd="0" presId="urn:microsoft.com/office/officeart/2018/2/layout/IconCircleList"/>
    <dgm:cxn modelId="{103AAB63-465E-4029-9C0F-5CF2D7A8EF25}" type="presParOf" srcId="{12AF4B89-7163-4A52-88EF-B53398118056}" destId="{F99E7C56-AA85-47D2-A126-CD674D63E4E3}" srcOrd="1" destOrd="0" presId="urn:microsoft.com/office/officeart/2018/2/layout/IconCircleList"/>
    <dgm:cxn modelId="{1F46591F-A6B7-4C30-9D84-1F96FB2DB328}" type="presParOf" srcId="{12AF4B89-7163-4A52-88EF-B53398118056}" destId="{DE993C99-BBD3-4107-86D4-1C28B07C76F5}" srcOrd="2" destOrd="0" presId="urn:microsoft.com/office/officeart/2018/2/layout/IconCircleList"/>
    <dgm:cxn modelId="{E6399269-BF37-4FE1-B9C7-16780D4D1B91}" type="presParOf" srcId="{12AF4B89-7163-4A52-88EF-B53398118056}" destId="{DA59B93D-529E-4631-8B36-56F9BDD7ABA2}" srcOrd="3" destOrd="0" presId="urn:microsoft.com/office/officeart/2018/2/layout/IconCircleList"/>
    <dgm:cxn modelId="{B0090685-74C0-4BF2-99E4-F3625380B23B}" type="presParOf" srcId="{0ADB4FB4-7F6C-43CF-AD3C-49790D99B31B}" destId="{E9B520D9-9EB7-4C86-BD45-9261C3036B78}" srcOrd="7" destOrd="0" presId="urn:microsoft.com/office/officeart/2018/2/layout/IconCircleList"/>
    <dgm:cxn modelId="{F692D3FF-D573-4756-9DDC-B3E1887DCAB8}" type="presParOf" srcId="{0ADB4FB4-7F6C-43CF-AD3C-49790D99B31B}" destId="{19A97EA7-0533-4244-9041-C59960589B63}" srcOrd="8" destOrd="0" presId="urn:microsoft.com/office/officeart/2018/2/layout/IconCircleList"/>
    <dgm:cxn modelId="{8834AFB3-4A21-4F2C-BCDE-D9199E753DE4}" type="presParOf" srcId="{19A97EA7-0533-4244-9041-C59960589B63}" destId="{4441A2AC-0F6F-4974-A38E-2E7D22089069}" srcOrd="0" destOrd="0" presId="urn:microsoft.com/office/officeart/2018/2/layout/IconCircleList"/>
    <dgm:cxn modelId="{8F4F1491-C99A-4F7B-B022-0B6406A2F03E}" type="presParOf" srcId="{19A97EA7-0533-4244-9041-C59960589B63}" destId="{97E2CD32-C1F7-4802-B30E-6A972A016EE5}" srcOrd="1" destOrd="0" presId="urn:microsoft.com/office/officeart/2018/2/layout/IconCircleList"/>
    <dgm:cxn modelId="{B2C3E910-E6F1-4630-9283-6F70885C2279}" type="presParOf" srcId="{19A97EA7-0533-4244-9041-C59960589B63}" destId="{7211EA3B-AA7A-4934-9415-D615ACAF76EB}" srcOrd="2" destOrd="0" presId="urn:microsoft.com/office/officeart/2018/2/layout/IconCircleList"/>
    <dgm:cxn modelId="{0B1D8A8B-6738-48CE-9894-A51268823AED}" type="presParOf" srcId="{19A97EA7-0533-4244-9041-C59960589B63}" destId="{D91A9E28-8369-46DC-92AF-8BC5D2217092}" srcOrd="3" destOrd="0" presId="urn:microsoft.com/office/officeart/2018/2/layout/IconCircleList"/>
    <dgm:cxn modelId="{25819491-99AB-4202-873B-BFB5161BB9DE}" type="presParOf" srcId="{0ADB4FB4-7F6C-43CF-AD3C-49790D99B31B}" destId="{DCA7BE4C-33AF-4081-9708-42A817AC3B3A}" srcOrd="9" destOrd="0" presId="urn:microsoft.com/office/officeart/2018/2/layout/IconCircleList"/>
    <dgm:cxn modelId="{D4421031-F03F-43FE-B657-3DC34B96454F}" type="presParOf" srcId="{0ADB4FB4-7F6C-43CF-AD3C-49790D99B31B}" destId="{2B2CB61D-0A62-4DBF-A8F7-13BCF9A1C7BA}" srcOrd="10" destOrd="0" presId="urn:microsoft.com/office/officeart/2018/2/layout/IconCircleList"/>
    <dgm:cxn modelId="{1208DB9B-E2A6-424B-9379-A10A27009EC2}" type="presParOf" srcId="{2B2CB61D-0A62-4DBF-A8F7-13BCF9A1C7BA}" destId="{3BF9BD7B-E24D-4198-A87A-50A044E13F82}" srcOrd="0" destOrd="0" presId="urn:microsoft.com/office/officeart/2018/2/layout/IconCircleList"/>
    <dgm:cxn modelId="{D36552D2-6A4B-42E7-A2FB-6B1E22C0A523}" type="presParOf" srcId="{2B2CB61D-0A62-4DBF-A8F7-13BCF9A1C7BA}" destId="{03852C76-CF40-4433-A83A-E602E69E492C}" srcOrd="1" destOrd="0" presId="urn:microsoft.com/office/officeart/2018/2/layout/IconCircleList"/>
    <dgm:cxn modelId="{EAA7C739-5D04-4B2F-AB77-359A607DDB12}" type="presParOf" srcId="{2B2CB61D-0A62-4DBF-A8F7-13BCF9A1C7BA}" destId="{C9BD0AAE-06E7-44BE-94A6-5D00EAA6D8A3}" srcOrd="2" destOrd="0" presId="urn:microsoft.com/office/officeart/2018/2/layout/IconCircleList"/>
    <dgm:cxn modelId="{02B4124D-1679-4ECC-AAC2-FE97BB2AE986}" type="presParOf" srcId="{2B2CB61D-0A62-4DBF-A8F7-13BCF9A1C7BA}" destId="{FBF7B2E2-5988-40C6-BB44-76609F9D40E2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99F835-2D96-40E7-B45A-58629A6577F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05C3051-C849-452E-9AA6-20F6B8381FD6}">
      <dgm:prSet/>
      <dgm:spPr/>
      <dgm:t>
        <a:bodyPr/>
        <a:lstStyle/>
        <a:p>
          <a:r>
            <a:rPr lang="en-US"/>
            <a:t>Steep leaning curve with MIDI and musical composition</a:t>
          </a:r>
        </a:p>
      </dgm:t>
    </dgm:pt>
    <dgm:pt modelId="{53F5AA36-409F-40D5-A548-0A61FE4268CB}" type="parTrans" cxnId="{07D8EFBE-0340-4D58-B50E-60E360E06292}">
      <dgm:prSet/>
      <dgm:spPr/>
      <dgm:t>
        <a:bodyPr/>
        <a:lstStyle/>
        <a:p>
          <a:endParaRPr lang="en-US"/>
        </a:p>
      </dgm:t>
    </dgm:pt>
    <dgm:pt modelId="{31DAD00C-60C2-4479-80C4-513189215894}" type="sibTrans" cxnId="{07D8EFBE-0340-4D58-B50E-60E360E06292}">
      <dgm:prSet/>
      <dgm:spPr/>
      <dgm:t>
        <a:bodyPr/>
        <a:lstStyle/>
        <a:p>
          <a:endParaRPr lang="en-US"/>
        </a:p>
      </dgm:t>
    </dgm:pt>
    <dgm:pt modelId="{3673D201-2737-4FA6-B069-F15CBC618C82}">
      <dgm:prSet/>
      <dgm:spPr/>
      <dgm:t>
        <a:bodyPr/>
        <a:lstStyle/>
        <a:p>
          <a:r>
            <a:rPr lang="en-US"/>
            <a:t>Acquiring datasets with labeled music were extremely limited and difficult to find</a:t>
          </a:r>
        </a:p>
      </dgm:t>
    </dgm:pt>
    <dgm:pt modelId="{08BD17A9-C6EF-4BC0-BB81-81C0CD051CA4}" type="parTrans" cxnId="{26781067-5C1E-460B-B35E-FE0BB9E08426}">
      <dgm:prSet/>
      <dgm:spPr/>
      <dgm:t>
        <a:bodyPr/>
        <a:lstStyle/>
        <a:p>
          <a:endParaRPr lang="en-US"/>
        </a:p>
      </dgm:t>
    </dgm:pt>
    <dgm:pt modelId="{742D3291-C20C-4ED9-ACF7-9E2C7BE4D6D5}" type="sibTrans" cxnId="{26781067-5C1E-460B-B35E-FE0BB9E08426}">
      <dgm:prSet/>
      <dgm:spPr/>
      <dgm:t>
        <a:bodyPr/>
        <a:lstStyle/>
        <a:p>
          <a:endParaRPr lang="en-US"/>
        </a:p>
      </dgm:t>
    </dgm:pt>
    <dgm:pt modelId="{C265E576-2045-4C7C-BE2A-7A4C4AC22A04}">
      <dgm:prSet/>
      <dgm:spPr/>
      <dgm:t>
        <a:bodyPr/>
        <a:lstStyle/>
        <a:p>
          <a:r>
            <a:rPr lang="en-US"/>
            <a:t>Limited access to pretrained models as this is an underserved area AI</a:t>
          </a:r>
        </a:p>
      </dgm:t>
    </dgm:pt>
    <dgm:pt modelId="{B79D105D-313B-42AD-99A1-5F231353A357}" type="parTrans" cxnId="{B59BAFC5-F431-4946-BC1C-DA006586C1F0}">
      <dgm:prSet/>
      <dgm:spPr/>
      <dgm:t>
        <a:bodyPr/>
        <a:lstStyle/>
        <a:p>
          <a:endParaRPr lang="en-US"/>
        </a:p>
      </dgm:t>
    </dgm:pt>
    <dgm:pt modelId="{97411865-2677-4A9F-A72D-E34107735190}" type="sibTrans" cxnId="{B59BAFC5-F431-4946-BC1C-DA006586C1F0}">
      <dgm:prSet/>
      <dgm:spPr/>
      <dgm:t>
        <a:bodyPr/>
        <a:lstStyle/>
        <a:p>
          <a:endParaRPr lang="en-US"/>
        </a:p>
      </dgm:t>
    </dgm:pt>
    <dgm:pt modelId="{057BCE54-D96A-4A15-B6B7-23109B7C800C}" type="pres">
      <dgm:prSet presAssocID="{CF99F835-2D96-40E7-B45A-58629A6577FE}" presName="root" presStyleCnt="0">
        <dgm:presLayoutVars>
          <dgm:dir/>
          <dgm:resizeHandles val="exact"/>
        </dgm:presLayoutVars>
      </dgm:prSet>
      <dgm:spPr/>
    </dgm:pt>
    <dgm:pt modelId="{DDB17F0B-B692-4249-8F54-7BFA0B1B9F4F}" type="pres">
      <dgm:prSet presAssocID="{805C3051-C849-452E-9AA6-20F6B8381FD6}" presName="compNode" presStyleCnt="0"/>
      <dgm:spPr/>
    </dgm:pt>
    <dgm:pt modelId="{21CC0AE5-C087-4693-B572-EF6564322884}" type="pres">
      <dgm:prSet presAssocID="{805C3051-C849-452E-9AA6-20F6B8381FD6}" presName="bgRect" presStyleLbl="bgShp" presStyleIdx="0" presStyleCnt="3"/>
      <dgm:spPr/>
    </dgm:pt>
    <dgm:pt modelId="{912DA69C-B026-4E93-B300-5FB116EACAF4}" type="pres">
      <dgm:prSet presAssocID="{805C3051-C849-452E-9AA6-20F6B8381FD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E2358645-9E1A-4421-B178-A57B87C146B2}" type="pres">
      <dgm:prSet presAssocID="{805C3051-C849-452E-9AA6-20F6B8381FD6}" presName="spaceRect" presStyleCnt="0"/>
      <dgm:spPr/>
    </dgm:pt>
    <dgm:pt modelId="{E578B645-1CB4-4A80-A991-461845F9BC7F}" type="pres">
      <dgm:prSet presAssocID="{805C3051-C849-452E-9AA6-20F6B8381FD6}" presName="parTx" presStyleLbl="revTx" presStyleIdx="0" presStyleCnt="3">
        <dgm:presLayoutVars>
          <dgm:chMax val="0"/>
          <dgm:chPref val="0"/>
        </dgm:presLayoutVars>
      </dgm:prSet>
      <dgm:spPr/>
    </dgm:pt>
    <dgm:pt modelId="{811496F0-D635-4F44-B622-07FECAD4145E}" type="pres">
      <dgm:prSet presAssocID="{31DAD00C-60C2-4479-80C4-513189215894}" presName="sibTrans" presStyleCnt="0"/>
      <dgm:spPr/>
    </dgm:pt>
    <dgm:pt modelId="{E67CFF97-7E6C-4086-B1F3-AFA26E46BDA3}" type="pres">
      <dgm:prSet presAssocID="{3673D201-2737-4FA6-B069-F15CBC618C82}" presName="compNode" presStyleCnt="0"/>
      <dgm:spPr/>
    </dgm:pt>
    <dgm:pt modelId="{27423805-6A1A-4A8D-ABC8-99AFC988B25B}" type="pres">
      <dgm:prSet presAssocID="{3673D201-2737-4FA6-B069-F15CBC618C82}" presName="bgRect" presStyleLbl="bgShp" presStyleIdx="1" presStyleCnt="3"/>
      <dgm:spPr/>
    </dgm:pt>
    <dgm:pt modelId="{350DF419-0F50-4310-BF89-2820E98AD89B}" type="pres">
      <dgm:prSet presAssocID="{3673D201-2737-4FA6-B069-F15CBC618C8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ic"/>
        </a:ext>
      </dgm:extLst>
    </dgm:pt>
    <dgm:pt modelId="{0D01D40A-69BF-4F7B-89CE-66C0795030A2}" type="pres">
      <dgm:prSet presAssocID="{3673D201-2737-4FA6-B069-F15CBC618C82}" presName="spaceRect" presStyleCnt="0"/>
      <dgm:spPr/>
    </dgm:pt>
    <dgm:pt modelId="{13B46E57-1B3A-4B61-8E31-06A5C773473A}" type="pres">
      <dgm:prSet presAssocID="{3673D201-2737-4FA6-B069-F15CBC618C82}" presName="parTx" presStyleLbl="revTx" presStyleIdx="1" presStyleCnt="3">
        <dgm:presLayoutVars>
          <dgm:chMax val="0"/>
          <dgm:chPref val="0"/>
        </dgm:presLayoutVars>
      </dgm:prSet>
      <dgm:spPr/>
    </dgm:pt>
    <dgm:pt modelId="{84C19103-1156-4488-92EA-0DE13E9C471E}" type="pres">
      <dgm:prSet presAssocID="{742D3291-C20C-4ED9-ACF7-9E2C7BE4D6D5}" presName="sibTrans" presStyleCnt="0"/>
      <dgm:spPr/>
    </dgm:pt>
    <dgm:pt modelId="{8CCE4E8C-E25C-4ABA-9B0B-73083EE2A881}" type="pres">
      <dgm:prSet presAssocID="{C265E576-2045-4C7C-BE2A-7A4C4AC22A04}" presName="compNode" presStyleCnt="0"/>
      <dgm:spPr/>
    </dgm:pt>
    <dgm:pt modelId="{DFDF2455-6AB8-47AA-A285-DAF7CBDF70C2}" type="pres">
      <dgm:prSet presAssocID="{C265E576-2045-4C7C-BE2A-7A4C4AC22A04}" presName="bgRect" presStyleLbl="bgShp" presStyleIdx="2" presStyleCnt="3"/>
      <dgm:spPr/>
    </dgm:pt>
    <dgm:pt modelId="{643E441B-C6B9-4700-A2D2-F6EB7E53FBC9}" type="pres">
      <dgm:prSet presAssocID="{C265E576-2045-4C7C-BE2A-7A4C4AC22A0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0DEACA8-EDCC-4456-BB02-06E01D5532CD}" type="pres">
      <dgm:prSet presAssocID="{C265E576-2045-4C7C-BE2A-7A4C4AC22A04}" presName="spaceRect" presStyleCnt="0"/>
      <dgm:spPr/>
    </dgm:pt>
    <dgm:pt modelId="{4741A5B3-6717-4CBD-92BE-DD9E50E423AF}" type="pres">
      <dgm:prSet presAssocID="{C265E576-2045-4C7C-BE2A-7A4C4AC22A04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2CF9013-FBF7-4F8A-AE96-7DDE8A46F31A}" type="presOf" srcId="{3673D201-2737-4FA6-B069-F15CBC618C82}" destId="{13B46E57-1B3A-4B61-8E31-06A5C773473A}" srcOrd="0" destOrd="0" presId="urn:microsoft.com/office/officeart/2018/2/layout/IconVerticalSolidList"/>
    <dgm:cxn modelId="{741FE717-3D57-4A5B-9A12-EAC5E8FD48CA}" type="presOf" srcId="{CF99F835-2D96-40E7-B45A-58629A6577FE}" destId="{057BCE54-D96A-4A15-B6B7-23109B7C800C}" srcOrd="0" destOrd="0" presId="urn:microsoft.com/office/officeart/2018/2/layout/IconVerticalSolidList"/>
    <dgm:cxn modelId="{26781067-5C1E-460B-B35E-FE0BB9E08426}" srcId="{CF99F835-2D96-40E7-B45A-58629A6577FE}" destId="{3673D201-2737-4FA6-B069-F15CBC618C82}" srcOrd="1" destOrd="0" parTransId="{08BD17A9-C6EF-4BC0-BB81-81C0CD051CA4}" sibTransId="{742D3291-C20C-4ED9-ACF7-9E2C7BE4D6D5}"/>
    <dgm:cxn modelId="{6E747373-1027-4DCF-8F0C-65E32E1D1AA4}" type="presOf" srcId="{C265E576-2045-4C7C-BE2A-7A4C4AC22A04}" destId="{4741A5B3-6717-4CBD-92BE-DD9E50E423AF}" srcOrd="0" destOrd="0" presId="urn:microsoft.com/office/officeart/2018/2/layout/IconVerticalSolidList"/>
    <dgm:cxn modelId="{07D8EFBE-0340-4D58-B50E-60E360E06292}" srcId="{CF99F835-2D96-40E7-B45A-58629A6577FE}" destId="{805C3051-C849-452E-9AA6-20F6B8381FD6}" srcOrd="0" destOrd="0" parTransId="{53F5AA36-409F-40D5-A548-0A61FE4268CB}" sibTransId="{31DAD00C-60C2-4479-80C4-513189215894}"/>
    <dgm:cxn modelId="{B59BAFC5-F431-4946-BC1C-DA006586C1F0}" srcId="{CF99F835-2D96-40E7-B45A-58629A6577FE}" destId="{C265E576-2045-4C7C-BE2A-7A4C4AC22A04}" srcOrd="2" destOrd="0" parTransId="{B79D105D-313B-42AD-99A1-5F231353A357}" sibTransId="{97411865-2677-4A9F-A72D-E34107735190}"/>
    <dgm:cxn modelId="{FF8E88CA-110D-4401-8955-EA1D21FC1F10}" type="presOf" srcId="{805C3051-C849-452E-9AA6-20F6B8381FD6}" destId="{E578B645-1CB4-4A80-A991-461845F9BC7F}" srcOrd="0" destOrd="0" presId="urn:microsoft.com/office/officeart/2018/2/layout/IconVerticalSolidList"/>
    <dgm:cxn modelId="{9B3C1AFA-24CE-4F55-A558-2964CB5C50CA}" type="presParOf" srcId="{057BCE54-D96A-4A15-B6B7-23109B7C800C}" destId="{DDB17F0B-B692-4249-8F54-7BFA0B1B9F4F}" srcOrd="0" destOrd="0" presId="urn:microsoft.com/office/officeart/2018/2/layout/IconVerticalSolidList"/>
    <dgm:cxn modelId="{4C9F8601-41A1-4011-B490-C91A0493F83E}" type="presParOf" srcId="{DDB17F0B-B692-4249-8F54-7BFA0B1B9F4F}" destId="{21CC0AE5-C087-4693-B572-EF6564322884}" srcOrd="0" destOrd="0" presId="urn:microsoft.com/office/officeart/2018/2/layout/IconVerticalSolidList"/>
    <dgm:cxn modelId="{05A801FB-50DE-49EB-8B20-7504102156D1}" type="presParOf" srcId="{DDB17F0B-B692-4249-8F54-7BFA0B1B9F4F}" destId="{912DA69C-B026-4E93-B300-5FB116EACAF4}" srcOrd="1" destOrd="0" presId="urn:microsoft.com/office/officeart/2018/2/layout/IconVerticalSolidList"/>
    <dgm:cxn modelId="{E8FFDBA8-D1E1-4DB4-8F4A-94EBF628ED46}" type="presParOf" srcId="{DDB17F0B-B692-4249-8F54-7BFA0B1B9F4F}" destId="{E2358645-9E1A-4421-B178-A57B87C146B2}" srcOrd="2" destOrd="0" presId="urn:microsoft.com/office/officeart/2018/2/layout/IconVerticalSolidList"/>
    <dgm:cxn modelId="{907737A9-FD46-46DF-B809-44B36D6FF79C}" type="presParOf" srcId="{DDB17F0B-B692-4249-8F54-7BFA0B1B9F4F}" destId="{E578B645-1CB4-4A80-A991-461845F9BC7F}" srcOrd="3" destOrd="0" presId="urn:microsoft.com/office/officeart/2018/2/layout/IconVerticalSolidList"/>
    <dgm:cxn modelId="{42CF6C33-1A8F-405E-B611-605699233281}" type="presParOf" srcId="{057BCE54-D96A-4A15-B6B7-23109B7C800C}" destId="{811496F0-D635-4F44-B622-07FECAD4145E}" srcOrd="1" destOrd="0" presId="urn:microsoft.com/office/officeart/2018/2/layout/IconVerticalSolidList"/>
    <dgm:cxn modelId="{E4136C69-6AE1-4559-BF6A-40C5653BD86D}" type="presParOf" srcId="{057BCE54-D96A-4A15-B6B7-23109B7C800C}" destId="{E67CFF97-7E6C-4086-B1F3-AFA26E46BDA3}" srcOrd="2" destOrd="0" presId="urn:microsoft.com/office/officeart/2018/2/layout/IconVerticalSolidList"/>
    <dgm:cxn modelId="{90619E9D-98D1-4440-8776-11DC03A1B6BE}" type="presParOf" srcId="{E67CFF97-7E6C-4086-B1F3-AFA26E46BDA3}" destId="{27423805-6A1A-4A8D-ABC8-99AFC988B25B}" srcOrd="0" destOrd="0" presId="urn:microsoft.com/office/officeart/2018/2/layout/IconVerticalSolidList"/>
    <dgm:cxn modelId="{1A74EB15-B239-480B-BD26-ED9D8CD4C20F}" type="presParOf" srcId="{E67CFF97-7E6C-4086-B1F3-AFA26E46BDA3}" destId="{350DF419-0F50-4310-BF89-2820E98AD89B}" srcOrd="1" destOrd="0" presId="urn:microsoft.com/office/officeart/2018/2/layout/IconVerticalSolidList"/>
    <dgm:cxn modelId="{1C85B9A2-C9F6-49B2-8133-7976FAD422D9}" type="presParOf" srcId="{E67CFF97-7E6C-4086-B1F3-AFA26E46BDA3}" destId="{0D01D40A-69BF-4F7B-89CE-66C0795030A2}" srcOrd="2" destOrd="0" presId="urn:microsoft.com/office/officeart/2018/2/layout/IconVerticalSolidList"/>
    <dgm:cxn modelId="{02A2EEA9-3901-4353-AEBE-17344A4CCD04}" type="presParOf" srcId="{E67CFF97-7E6C-4086-B1F3-AFA26E46BDA3}" destId="{13B46E57-1B3A-4B61-8E31-06A5C773473A}" srcOrd="3" destOrd="0" presId="urn:microsoft.com/office/officeart/2018/2/layout/IconVerticalSolidList"/>
    <dgm:cxn modelId="{C40CCEA6-4A4F-4782-9A7D-4862B910B7CE}" type="presParOf" srcId="{057BCE54-D96A-4A15-B6B7-23109B7C800C}" destId="{84C19103-1156-4488-92EA-0DE13E9C471E}" srcOrd="3" destOrd="0" presId="urn:microsoft.com/office/officeart/2018/2/layout/IconVerticalSolidList"/>
    <dgm:cxn modelId="{5A52F20D-D428-485E-8E97-D07B89EBC80E}" type="presParOf" srcId="{057BCE54-D96A-4A15-B6B7-23109B7C800C}" destId="{8CCE4E8C-E25C-4ABA-9B0B-73083EE2A881}" srcOrd="4" destOrd="0" presId="urn:microsoft.com/office/officeart/2018/2/layout/IconVerticalSolidList"/>
    <dgm:cxn modelId="{1697EB2C-107C-42D8-90AD-CEACE2DAB600}" type="presParOf" srcId="{8CCE4E8C-E25C-4ABA-9B0B-73083EE2A881}" destId="{DFDF2455-6AB8-47AA-A285-DAF7CBDF70C2}" srcOrd="0" destOrd="0" presId="urn:microsoft.com/office/officeart/2018/2/layout/IconVerticalSolidList"/>
    <dgm:cxn modelId="{FA17D4B3-C478-4311-94FA-AAD55E08E19F}" type="presParOf" srcId="{8CCE4E8C-E25C-4ABA-9B0B-73083EE2A881}" destId="{643E441B-C6B9-4700-A2D2-F6EB7E53FBC9}" srcOrd="1" destOrd="0" presId="urn:microsoft.com/office/officeart/2018/2/layout/IconVerticalSolidList"/>
    <dgm:cxn modelId="{40EF806A-13F1-4246-A5C3-D546C9D80AFC}" type="presParOf" srcId="{8CCE4E8C-E25C-4ABA-9B0B-73083EE2A881}" destId="{20DEACA8-EDCC-4456-BB02-06E01D5532CD}" srcOrd="2" destOrd="0" presId="urn:microsoft.com/office/officeart/2018/2/layout/IconVerticalSolidList"/>
    <dgm:cxn modelId="{F85C4E6B-E204-4E62-B7F6-306A0808F440}" type="presParOf" srcId="{8CCE4E8C-E25C-4ABA-9B0B-73083EE2A881}" destId="{4741A5B3-6717-4CBD-92BE-DD9E50E423A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C3A748D-FF98-4DF3-9B40-13046C54EB3E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77D80B3C-A4CF-41B5-BA09-70B8F40CD76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✅ Obtain output stems (vocals, instrumental, bass, drums) from selected audio file.</a:t>
          </a:r>
        </a:p>
      </dgm:t>
    </dgm:pt>
    <dgm:pt modelId="{8859C3F0-F4D9-404B-9339-DC91658238BA}" type="parTrans" cxnId="{CDB50508-89A7-425E-9B19-04EAD9E1ED50}">
      <dgm:prSet/>
      <dgm:spPr/>
      <dgm:t>
        <a:bodyPr/>
        <a:lstStyle/>
        <a:p>
          <a:endParaRPr lang="en-US"/>
        </a:p>
      </dgm:t>
    </dgm:pt>
    <dgm:pt modelId="{32AC1610-2034-4E13-840B-A0F01B5AD071}" type="sibTrans" cxnId="{CDB50508-89A7-425E-9B19-04EAD9E1ED5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5EA3C6A-DC05-4928-9E03-863F64912F5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✅ Convert audio to MIDI format.</a:t>
          </a:r>
        </a:p>
      </dgm:t>
    </dgm:pt>
    <dgm:pt modelId="{4A1562A2-B402-4426-B161-40D52A2EEE17}" type="parTrans" cxnId="{1455F348-5640-4036-9A9C-37F62BFFD369}">
      <dgm:prSet/>
      <dgm:spPr/>
      <dgm:t>
        <a:bodyPr/>
        <a:lstStyle/>
        <a:p>
          <a:endParaRPr lang="en-US"/>
        </a:p>
      </dgm:t>
    </dgm:pt>
    <dgm:pt modelId="{580847A9-0CF9-4B3F-8348-8E174DB1E056}" type="sibTrans" cxnId="{1455F348-5640-4036-9A9C-37F62BFFD36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DF97A3E-274D-4939-9BED-E2643509F44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✅ Modify MIDI using a Prompt and MIDI as an input. </a:t>
          </a:r>
        </a:p>
      </dgm:t>
    </dgm:pt>
    <dgm:pt modelId="{C99419A8-F571-489D-A993-0AB8ACE8E299}" type="parTrans" cxnId="{93965305-5C58-4DA5-9FFD-842A72E0D6E7}">
      <dgm:prSet/>
      <dgm:spPr/>
      <dgm:t>
        <a:bodyPr/>
        <a:lstStyle/>
        <a:p>
          <a:endParaRPr lang="en-US"/>
        </a:p>
      </dgm:t>
    </dgm:pt>
    <dgm:pt modelId="{CB70B32C-D816-4466-AA27-8748F03E7A07}" type="sibTrans" cxnId="{93965305-5C58-4DA5-9FFD-842A72E0D6E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DDC57BA-9214-44BC-9321-2631AA132BA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✅ Extract Lyrics from Vocals audio.</a:t>
          </a:r>
        </a:p>
      </dgm:t>
    </dgm:pt>
    <dgm:pt modelId="{CC2E4660-73B4-4777-A274-A885E41BD14E}" type="parTrans" cxnId="{81093BB6-F129-45DE-934B-CB8C6BC9933F}">
      <dgm:prSet/>
      <dgm:spPr/>
      <dgm:t>
        <a:bodyPr/>
        <a:lstStyle/>
        <a:p>
          <a:endParaRPr lang="en-US"/>
        </a:p>
      </dgm:t>
    </dgm:pt>
    <dgm:pt modelId="{0ED91815-ECB3-432C-BC35-8B5752E69E17}" type="sibTrans" cxnId="{81093BB6-F129-45DE-934B-CB8C6BC9933F}">
      <dgm:prSet/>
      <dgm:spPr/>
      <dgm:t>
        <a:bodyPr/>
        <a:lstStyle/>
        <a:p>
          <a:endParaRPr lang="en-US"/>
        </a:p>
      </dgm:t>
    </dgm:pt>
    <dgm:pt modelId="{8694DB6A-4B54-42AD-8706-740EC16258C7}" type="pres">
      <dgm:prSet presAssocID="{7C3A748D-FF98-4DF3-9B40-13046C54EB3E}" presName="root" presStyleCnt="0">
        <dgm:presLayoutVars>
          <dgm:dir/>
          <dgm:resizeHandles val="exact"/>
        </dgm:presLayoutVars>
      </dgm:prSet>
      <dgm:spPr/>
    </dgm:pt>
    <dgm:pt modelId="{557E955D-04AA-4CF4-A3AE-92A973F694E6}" type="pres">
      <dgm:prSet presAssocID="{7C3A748D-FF98-4DF3-9B40-13046C54EB3E}" presName="container" presStyleCnt="0">
        <dgm:presLayoutVars>
          <dgm:dir/>
          <dgm:resizeHandles val="exact"/>
        </dgm:presLayoutVars>
      </dgm:prSet>
      <dgm:spPr/>
    </dgm:pt>
    <dgm:pt modelId="{10E3ED36-AE3E-416B-B1A9-241FB211EEAD}" type="pres">
      <dgm:prSet presAssocID="{77D80B3C-A4CF-41B5-BA09-70B8F40CD76C}" presName="compNode" presStyleCnt="0"/>
      <dgm:spPr/>
    </dgm:pt>
    <dgm:pt modelId="{77560F80-DFFD-46DB-A1C5-F1E100F5AA5D}" type="pres">
      <dgm:prSet presAssocID="{77D80B3C-A4CF-41B5-BA09-70B8F40CD76C}" presName="iconBgRect" presStyleLbl="bgShp" presStyleIdx="0" presStyleCnt="4"/>
      <dgm:spPr/>
    </dgm:pt>
    <dgm:pt modelId="{C962A1BA-6818-420E-9B92-FBA4AF1B96B1}" type="pres">
      <dgm:prSet presAssocID="{77D80B3C-A4CF-41B5-BA09-70B8F40CD76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ss clef"/>
        </a:ext>
      </dgm:extLst>
    </dgm:pt>
    <dgm:pt modelId="{E6BA0222-330D-41F6-88B9-DD29C3D237A6}" type="pres">
      <dgm:prSet presAssocID="{77D80B3C-A4CF-41B5-BA09-70B8F40CD76C}" presName="spaceRect" presStyleCnt="0"/>
      <dgm:spPr/>
    </dgm:pt>
    <dgm:pt modelId="{9A9D430E-62CA-44FF-B36E-A3BC7A111B9F}" type="pres">
      <dgm:prSet presAssocID="{77D80B3C-A4CF-41B5-BA09-70B8F40CD76C}" presName="textRect" presStyleLbl="revTx" presStyleIdx="0" presStyleCnt="4">
        <dgm:presLayoutVars>
          <dgm:chMax val="1"/>
          <dgm:chPref val="1"/>
        </dgm:presLayoutVars>
      </dgm:prSet>
      <dgm:spPr/>
    </dgm:pt>
    <dgm:pt modelId="{CFAF27C8-3EEF-4192-8589-7EEB487EBA57}" type="pres">
      <dgm:prSet presAssocID="{32AC1610-2034-4E13-840B-A0F01B5AD071}" presName="sibTrans" presStyleLbl="sibTrans2D1" presStyleIdx="0" presStyleCnt="0"/>
      <dgm:spPr/>
    </dgm:pt>
    <dgm:pt modelId="{3E503F60-A0E3-4A9A-9555-9FAFBCFE954A}" type="pres">
      <dgm:prSet presAssocID="{E5EA3C6A-DC05-4928-9E03-863F64912F54}" presName="compNode" presStyleCnt="0"/>
      <dgm:spPr/>
    </dgm:pt>
    <dgm:pt modelId="{5A41CB18-9E2D-4DB4-8741-51BF7830D286}" type="pres">
      <dgm:prSet presAssocID="{E5EA3C6A-DC05-4928-9E03-863F64912F54}" presName="iconBgRect" presStyleLbl="bgShp" presStyleIdx="1" presStyleCnt="4"/>
      <dgm:spPr/>
    </dgm:pt>
    <dgm:pt modelId="{2F9AA570-E733-4A73-A4C6-5B0737184D6F}" type="pres">
      <dgm:prSet presAssocID="{E5EA3C6A-DC05-4928-9E03-863F64912F5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ano keys with solid fill"/>
        </a:ext>
      </dgm:extLst>
    </dgm:pt>
    <dgm:pt modelId="{9AE71D87-A8C4-415B-A377-7E8D76704F63}" type="pres">
      <dgm:prSet presAssocID="{E5EA3C6A-DC05-4928-9E03-863F64912F54}" presName="spaceRect" presStyleCnt="0"/>
      <dgm:spPr/>
    </dgm:pt>
    <dgm:pt modelId="{23FC9EBB-B13D-4D9D-9E23-AACAD78D9AF9}" type="pres">
      <dgm:prSet presAssocID="{E5EA3C6A-DC05-4928-9E03-863F64912F54}" presName="textRect" presStyleLbl="revTx" presStyleIdx="1" presStyleCnt="4">
        <dgm:presLayoutVars>
          <dgm:chMax val="1"/>
          <dgm:chPref val="1"/>
        </dgm:presLayoutVars>
      </dgm:prSet>
      <dgm:spPr/>
    </dgm:pt>
    <dgm:pt modelId="{928DFAD1-4B48-4F68-8781-D68B110914F6}" type="pres">
      <dgm:prSet presAssocID="{580847A9-0CF9-4B3F-8348-8E174DB1E056}" presName="sibTrans" presStyleLbl="sibTrans2D1" presStyleIdx="0" presStyleCnt="0"/>
      <dgm:spPr/>
    </dgm:pt>
    <dgm:pt modelId="{8B75E595-CDDB-4ECA-9E05-2B9DB181A1F8}" type="pres">
      <dgm:prSet presAssocID="{6DF97A3E-274D-4939-9BED-E2643509F44D}" presName="compNode" presStyleCnt="0"/>
      <dgm:spPr/>
    </dgm:pt>
    <dgm:pt modelId="{8A7415CD-166C-4F39-A2EA-C00828D469AB}" type="pres">
      <dgm:prSet presAssocID="{6DF97A3E-274D-4939-9BED-E2643509F44D}" presName="iconBgRect" presStyleLbl="bgShp" presStyleIdx="2" presStyleCnt="4"/>
      <dgm:spPr/>
    </dgm:pt>
    <dgm:pt modelId="{E3868887-D23D-44BE-808C-48A7AC1D9DFE}" type="pres">
      <dgm:prSet presAssocID="{6DF97A3E-274D-4939-9BED-E2643509F44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 bubble with solid fill"/>
        </a:ext>
      </dgm:extLst>
    </dgm:pt>
    <dgm:pt modelId="{D98EFB27-B21F-4F3D-8118-C47D1568049A}" type="pres">
      <dgm:prSet presAssocID="{6DF97A3E-274D-4939-9BED-E2643509F44D}" presName="spaceRect" presStyleCnt="0"/>
      <dgm:spPr/>
    </dgm:pt>
    <dgm:pt modelId="{228998B7-CE30-4D8E-97C2-1FF07D654CB7}" type="pres">
      <dgm:prSet presAssocID="{6DF97A3E-274D-4939-9BED-E2643509F44D}" presName="textRect" presStyleLbl="revTx" presStyleIdx="2" presStyleCnt="4">
        <dgm:presLayoutVars>
          <dgm:chMax val="1"/>
          <dgm:chPref val="1"/>
        </dgm:presLayoutVars>
      </dgm:prSet>
      <dgm:spPr/>
    </dgm:pt>
    <dgm:pt modelId="{0915C758-C560-4126-B9D6-A637285D1D03}" type="pres">
      <dgm:prSet presAssocID="{CB70B32C-D816-4466-AA27-8748F03E7A07}" presName="sibTrans" presStyleLbl="sibTrans2D1" presStyleIdx="0" presStyleCnt="0"/>
      <dgm:spPr/>
    </dgm:pt>
    <dgm:pt modelId="{C6703E38-0277-4621-82B6-4CF1700AFF44}" type="pres">
      <dgm:prSet presAssocID="{8DDC57BA-9214-44BC-9321-2631AA132BA9}" presName="compNode" presStyleCnt="0"/>
      <dgm:spPr/>
    </dgm:pt>
    <dgm:pt modelId="{075F948B-9050-4153-9454-DC4BD0B28D6A}" type="pres">
      <dgm:prSet presAssocID="{8DDC57BA-9214-44BC-9321-2631AA132BA9}" presName="iconBgRect" presStyleLbl="bgShp" presStyleIdx="3" presStyleCnt="4"/>
      <dgm:spPr/>
    </dgm:pt>
    <dgm:pt modelId="{81AFC0A9-68C1-4DDB-997A-B521256AE4AC}" type="pres">
      <dgm:prSet presAssocID="{8DDC57BA-9214-44BC-9321-2631AA132BA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 microphone with solid fill"/>
        </a:ext>
      </dgm:extLst>
    </dgm:pt>
    <dgm:pt modelId="{CA88B996-429E-4164-843A-EB32E5D70DDA}" type="pres">
      <dgm:prSet presAssocID="{8DDC57BA-9214-44BC-9321-2631AA132BA9}" presName="spaceRect" presStyleCnt="0"/>
      <dgm:spPr/>
    </dgm:pt>
    <dgm:pt modelId="{53D2F8C6-05F8-45A4-BEF3-0255F5122F19}" type="pres">
      <dgm:prSet presAssocID="{8DDC57BA-9214-44BC-9321-2631AA132BA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BDAFD01-21C1-411B-8527-50B108418558}" type="presOf" srcId="{77D80B3C-A4CF-41B5-BA09-70B8F40CD76C}" destId="{9A9D430E-62CA-44FF-B36E-A3BC7A111B9F}" srcOrd="0" destOrd="0" presId="urn:microsoft.com/office/officeart/2018/2/layout/IconCircleList"/>
    <dgm:cxn modelId="{93965305-5C58-4DA5-9FFD-842A72E0D6E7}" srcId="{7C3A748D-FF98-4DF3-9B40-13046C54EB3E}" destId="{6DF97A3E-274D-4939-9BED-E2643509F44D}" srcOrd="2" destOrd="0" parTransId="{C99419A8-F571-489D-A993-0AB8ACE8E299}" sibTransId="{CB70B32C-D816-4466-AA27-8748F03E7A07}"/>
    <dgm:cxn modelId="{CDB50508-89A7-425E-9B19-04EAD9E1ED50}" srcId="{7C3A748D-FF98-4DF3-9B40-13046C54EB3E}" destId="{77D80B3C-A4CF-41B5-BA09-70B8F40CD76C}" srcOrd="0" destOrd="0" parTransId="{8859C3F0-F4D9-404B-9339-DC91658238BA}" sibTransId="{32AC1610-2034-4E13-840B-A0F01B5AD071}"/>
    <dgm:cxn modelId="{202C942B-B6F0-428F-997C-13E73CDAC4EE}" type="presOf" srcId="{E5EA3C6A-DC05-4928-9E03-863F64912F54}" destId="{23FC9EBB-B13D-4D9D-9E23-AACAD78D9AF9}" srcOrd="0" destOrd="0" presId="urn:microsoft.com/office/officeart/2018/2/layout/IconCircleList"/>
    <dgm:cxn modelId="{1455F348-5640-4036-9A9C-37F62BFFD369}" srcId="{7C3A748D-FF98-4DF3-9B40-13046C54EB3E}" destId="{E5EA3C6A-DC05-4928-9E03-863F64912F54}" srcOrd="1" destOrd="0" parTransId="{4A1562A2-B402-4426-B161-40D52A2EEE17}" sibTransId="{580847A9-0CF9-4B3F-8348-8E174DB1E056}"/>
    <dgm:cxn modelId="{EFA85282-DC8E-4FF6-B7AF-28B342DFD983}" type="presOf" srcId="{7C3A748D-FF98-4DF3-9B40-13046C54EB3E}" destId="{8694DB6A-4B54-42AD-8706-740EC16258C7}" srcOrd="0" destOrd="0" presId="urn:microsoft.com/office/officeart/2018/2/layout/IconCircleList"/>
    <dgm:cxn modelId="{1719749D-B9F5-44AF-B400-EBA5A54EA284}" type="presOf" srcId="{580847A9-0CF9-4B3F-8348-8E174DB1E056}" destId="{928DFAD1-4B48-4F68-8781-D68B110914F6}" srcOrd="0" destOrd="0" presId="urn:microsoft.com/office/officeart/2018/2/layout/IconCircleList"/>
    <dgm:cxn modelId="{903FE9A9-D37B-4121-8825-5440151C173F}" type="presOf" srcId="{32AC1610-2034-4E13-840B-A0F01B5AD071}" destId="{CFAF27C8-3EEF-4192-8589-7EEB487EBA57}" srcOrd="0" destOrd="0" presId="urn:microsoft.com/office/officeart/2018/2/layout/IconCircleList"/>
    <dgm:cxn modelId="{81093BB6-F129-45DE-934B-CB8C6BC9933F}" srcId="{7C3A748D-FF98-4DF3-9B40-13046C54EB3E}" destId="{8DDC57BA-9214-44BC-9321-2631AA132BA9}" srcOrd="3" destOrd="0" parTransId="{CC2E4660-73B4-4777-A274-A885E41BD14E}" sibTransId="{0ED91815-ECB3-432C-BC35-8B5752E69E17}"/>
    <dgm:cxn modelId="{4CF01CBF-0783-4A54-A216-0BBD32ABF459}" type="presOf" srcId="{8DDC57BA-9214-44BC-9321-2631AA132BA9}" destId="{53D2F8C6-05F8-45A4-BEF3-0255F5122F19}" srcOrd="0" destOrd="0" presId="urn:microsoft.com/office/officeart/2018/2/layout/IconCircleList"/>
    <dgm:cxn modelId="{7A64B6C2-334F-4A63-9434-1F0F074DAD92}" type="presOf" srcId="{CB70B32C-D816-4466-AA27-8748F03E7A07}" destId="{0915C758-C560-4126-B9D6-A637285D1D03}" srcOrd="0" destOrd="0" presId="urn:microsoft.com/office/officeart/2018/2/layout/IconCircleList"/>
    <dgm:cxn modelId="{261792F7-8A3B-4C4F-8313-3719A8E3396B}" type="presOf" srcId="{6DF97A3E-274D-4939-9BED-E2643509F44D}" destId="{228998B7-CE30-4D8E-97C2-1FF07D654CB7}" srcOrd="0" destOrd="0" presId="urn:microsoft.com/office/officeart/2018/2/layout/IconCircleList"/>
    <dgm:cxn modelId="{C242718A-7A3A-49D8-8C2C-344EB3E23283}" type="presParOf" srcId="{8694DB6A-4B54-42AD-8706-740EC16258C7}" destId="{557E955D-04AA-4CF4-A3AE-92A973F694E6}" srcOrd="0" destOrd="0" presId="urn:microsoft.com/office/officeart/2018/2/layout/IconCircleList"/>
    <dgm:cxn modelId="{8C32EC5C-F287-4ACC-B506-F996978F946F}" type="presParOf" srcId="{557E955D-04AA-4CF4-A3AE-92A973F694E6}" destId="{10E3ED36-AE3E-416B-B1A9-241FB211EEAD}" srcOrd="0" destOrd="0" presId="urn:microsoft.com/office/officeart/2018/2/layout/IconCircleList"/>
    <dgm:cxn modelId="{8DF039FF-A896-46D9-994A-1404F3B483AC}" type="presParOf" srcId="{10E3ED36-AE3E-416B-B1A9-241FB211EEAD}" destId="{77560F80-DFFD-46DB-A1C5-F1E100F5AA5D}" srcOrd="0" destOrd="0" presId="urn:microsoft.com/office/officeart/2018/2/layout/IconCircleList"/>
    <dgm:cxn modelId="{F0CDF8F9-A1E1-45DA-AF36-EC1D0593D37A}" type="presParOf" srcId="{10E3ED36-AE3E-416B-B1A9-241FB211EEAD}" destId="{C962A1BA-6818-420E-9B92-FBA4AF1B96B1}" srcOrd="1" destOrd="0" presId="urn:microsoft.com/office/officeart/2018/2/layout/IconCircleList"/>
    <dgm:cxn modelId="{4DA34DD5-9BC0-4F44-B871-B4747DD5917B}" type="presParOf" srcId="{10E3ED36-AE3E-416B-B1A9-241FB211EEAD}" destId="{E6BA0222-330D-41F6-88B9-DD29C3D237A6}" srcOrd="2" destOrd="0" presId="urn:microsoft.com/office/officeart/2018/2/layout/IconCircleList"/>
    <dgm:cxn modelId="{4E995FD8-5F44-49A7-89B2-BFFBD6C6A264}" type="presParOf" srcId="{10E3ED36-AE3E-416B-B1A9-241FB211EEAD}" destId="{9A9D430E-62CA-44FF-B36E-A3BC7A111B9F}" srcOrd="3" destOrd="0" presId="urn:microsoft.com/office/officeart/2018/2/layout/IconCircleList"/>
    <dgm:cxn modelId="{FBBB1845-48BD-4FC1-8A4A-1BF0A7BB2E6D}" type="presParOf" srcId="{557E955D-04AA-4CF4-A3AE-92A973F694E6}" destId="{CFAF27C8-3EEF-4192-8589-7EEB487EBA57}" srcOrd="1" destOrd="0" presId="urn:microsoft.com/office/officeart/2018/2/layout/IconCircleList"/>
    <dgm:cxn modelId="{C9F6ADB0-63D9-41EC-AE05-DD14535D9199}" type="presParOf" srcId="{557E955D-04AA-4CF4-A3AE-92A973F694E6}" destId="{3E503F60-A0E3-4A9A-9555-9FAFBCFE954A}" srcOrd="2" destOrd="0" presId="urn:microsoft.com/office/officeart/2018/2/layout/IconCircleList"/>
    <dgm:cxn modelId="{28A81219-8EB7-4303-AC08-402DB84777C6}" type="presParOf" srcId="{3E503F60-A0E3-4A9A-9555-9FAFBCFE954A}" destId="{5A41CB18-9E2D-4DB4-8741-51BF7830D286}" srcOrd="0" destOrd="0" presId="urn:microsoft.com/office/officeart/2018/2/layout/IconCircleList"/>
    <dgm:cxn modelId="{893E1917-6C47-4BDA-B3FA-5AB1ADE990F6}" type="presParOf" srcId="{3E503F60-A0E3-4A9A-9555-9FAFBCFE954A}" destId="{2F9AA570-E733-4A73-A4C6-5B0737184D6F}" srcOrd="1" destOrd="0" presId="urn:microsoft.com/office/officeart/2018/2/layout/IconCircleList"/>
    <dgm:cxn modelId="{50C8841C-9931-4082-9A31-01CDE3E5FF67}" type="presParOf" srcId="{3E503F60-A0E3-4A9A-9555-9FAFBCFE954A}" destId="{9AE71D87-A8C4-415B-A377-7E8D76704F63}" srcOrd="2" destOrd="0" presId="urn:microsoft.com/office/officeart/2018/2/layout/IconCircleList"/>
    <dgm:cxn modelId="{54DE9E80-BACA-44E4-B16A-3C3437B51C23}" type="presParOf" srcId="{3E503F60-A0E3-4A9A-9555-9FAFBCFE954A}" destId="{23FC9EBB-B13D-4D9D-9E23-AACAD78D9AF9}" srcOrd="3" destOrd="0" presId="urn:microsoft.com/office/officeart/2018/2/layout/IconCircleList"/>
    <dgm:cxn modelId="{A88546F1-1E92-4E0B-B8BE-D32904E87723}" type="presParOf" srcId="{557E955D-04AA-4CF4-A3AE-92A973F694E6}" destId="{928DFAD1-4B48-4F68-8781-D68B110914F6}" srcOrd="3" destOrd="0" presId="urn:microsoft.com/office/officeart/2018/2/layout/IconCircleList"/>
    <dgm:cxn modelId="{089F49F8-A173-44A3-A71A-F9732AD57A70}" type="presParOf" srcId="{557E955D-04AA-4CF4-A3AE-92A973F694E6}" destId="{8B75E595-CDDB-4ECA-9E05-2B9DB181A1F8}" srcOrd="4" destOrd="0" presId="urn:microsoft.com/office/officeart/2018/2/layout/IconCircleList"/>
    <dgm:cxn modelId="{1E9089A1-3C7D-490B-8D7A-E0C30E156AFA}" type="presParOf" srcId="{8B75E595-CDDB-4ECA-9E05-2B9DB181A1F8}" destId="{8A7415CD-166C-4F39-A2EA-C00828D469AB}" srcOrd="0" destOrd="0" presId="urn:microsoft.com/office/officeart/2018/2/layout/IconCircleList"/>
    <dgm:cxn modelId="{FD53A858-EB27-4E05-9D0B-819FBE8DA591}" type="presParOf" srcId="{8B75E595-CDDB-4ECA-9E05-2B9DB181A1F8}" destId="{E3868887-D23D-44BE-808C-48A7AC1D9DFE}" srcOrd="1" destOrd="0" presId="urn:microsoft.com/office/officeart/2018/2/layout/IconCircleList"/>
    <dgm:cxn modelId="{79C73B8D-EB90-42C2-A2BF-F45D280ACAA7}" type="presParOf" srcId="{8B75E595-CDDB-4ECA-9E05-2B9DB181A1F8}" destId="{D98EFB27-B21F-4F3D-8118-C47D1568049A}" srcOrd="2" destOrd="0" presId="urn:microsoft.com/office/officeart/2018/2/layout/IconCircleList"/>
    <dgm:cxn modelId="{1CBA3B94-318E-4CE0-8035-21CEFAAECE20}" type="presParOf" srcId="{8B75E595-CDDB-4ECA-9E05-2B9DB181A1F8}" destId="{228998B7-CE30-4D8E-97C2-1FF07D654CB7}" srcOrd="3" destOrd="0" presId="urn:microsoft.com/office/officeart/2018/2/layout/IconCircleList"/>
    <dgm:cxn modelId="{16C38C5F-E670-4B91-8FCE-C6ACEC2EB78F}" type="presParOf" srcId="{557E955D-04AA-4CF4-A3AE-92A973F694E6}" destId="{0915C758-C560-4126-B9D6-A637285D1D03}" srcOrd="5" destOrd="0" presId="urn:microsoft.com/office/officeart/2018/2/layout/IconCircleList"/>
    <dgm:cxn modelId="{D1B98263-345B-4B7C-AC4C-8FBD2D7BE4D2}" type="presParOf" srcId="{557E955D-04AA-4CF4-A3AE-92A973F694E6}" destId="{C6703E38-0277-4621-82B6-4CF1700AFF44}" srcOrd="6" destOrd="0" presId="urn:microsoft.com/office/officeart/2018/2/layout/IconCircleList"/>
    <dgm:cxn modelId="{270B9DF0-238A-4295-AF7E-B7DC857B102D}" type="presParOf" srcId="{C6703E38-0277-4621-82B6-4CF1700AFF44}" destId="{075F948B-9050-4153-9454-DC4BD0B28D6A}" srcOrd="0" destOrd="0" presId="urn:microsoft.com/office/officeart/2018/2/layout/IconCircleList"/>
    <dgm:cxn modelId="{8067C472-2E4A-4906-B9C2-E05D72B1AAC9}" type="presParOf" srcId="{C6703E38-0277-4621-82B6-4CF1700AFF44}" destId="{81AFC0A9-68C1-4DDB-997A-B521256AE4AC}" srcOrd="1" destOrd="0" presId="urn:microsoft.com/office/officeart/2018/2/layout/IconCircleList"/>
    <dgm:cxn modelId="{9BE9F30D-B477-440B-ADD2-BFFF03C5258F}" type="presParOf" srcId="{C6703E38-0277-4621-82B6-4CF1700AFF44}" destId="{CA88B996-429E-4164-843A-EB32E5D70DDA}" srcOrd="2" destOrd="0" presId="urn:microsoft.com/office/officeart/2018/2/layout/IconCircleList"/>
    <dgm:cxn modelId="{E3F74977-B9FB-4A69-B071-D2302BA090C4}" type="presParOf" srcId="{C6703E38-0277-4621-82B6-4CF1700AFF44}" destId="{53D2F8C6-05F8-45A4-BEF3-0255F5122F19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DD1943-56A0-4B50-881A-E5074B7FB726}">
      <dsp:nvSpPr>
        <dsp:cNvPr id="0" name=""/>
        <dsp:cNvSpPr/>
      </dsp:nvSpPr>
      <dsp:spPr>
        <a:xfrm>
          <a:off x="622882" y="299319"/>
          <a:ext cx="639036" cy="63903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459BF0-755E-4259-B2C2-A5F74EDBDF86}">
      <dsp:nvSpPr>
        <dsp:cNvPr id="0" name=""/>
        <dsp:cNvSpPr/>
      </dsp:nvSpPr>
      <dsp:spPr>
        <a:xfrm>
          <a:off x="757080" y="433516"/>
          <a:ext cx="370641" cy="37064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D87F4B-1AA8-448C-91E2-B340D4898DBF}">
      <dsp:nvSpPr>
        <dsp:cNvPr id="0" name=""/>
        <dsp:cNvSpPr/>
      </dsp:nvSpPr>
      <dsp:spPr>
        <a:xfrm>
          <a:off x="1398856" y="299319"/>
          <a:ext cx="1506301" cy="6390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Created visual concept of how our idea may (or may not) come to fruition. To start taking steps as a team to reach the plan.</a:t>
          </a:r>
        </a:p>
      </dsp:txBody>
      <dsp:txXfrm>
        <a:off x="1398856" y="299319"/>
        <a:ext cx="1506301" cy="639036"/>
      </dsp:txXfrm>
    </dsp:sp>
    <dsp:sp modelId="{EBDFF2A7-4C04-4AF3-8E46-11D147CC645C}">
      <dsp:nvSpPr>
        <dsp:cNvPr id="0" name=""/>
        <dsp:cNvSpPr/>
      </dsp:nvSpPr>
      <dsp:spPr>
        <a:xfrm>
          <a:off x="3167618" y="299319"/>
          <a:ext cx="639036" cy="63903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36BF5F-07FA-4B73-BE0F-FAC83182F9E6}">
      <dsp:nvSpPr>
        <dsp:cNvPr id="0" name=""/>
        <dsp:cNvSpPr/>
      </dsp:nvSpPr>
      <dsp:spPr>
        <a:xfrm>
          <a:off x="3301816" y="433516"/>
          <a:ext cx="370641" cy="37064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10F3FF-9E52-4FA5-A2D2-F7DCDBF734A5}">
      <dsp:nvSpPr>
        <dsp:cNvPr id="0" name=""/>
        <dsp:cNvSpPr/>
      </dsp:nvSpPr>
      <dsp:spPr>
        <a:xfrm>
          <a:off x="3943592" y="30735"/>
          <a:ext cx="1506301" cy="11762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Transform the MIDI file into something new by applying text-based prompts and additional processing (Using Gemini or other AI models) </a:t>
          </a:r>
        </a:p>
      </dsp:txBody>
      <dsp:txXfrm>
        <a:off x="3943592" y="30735"/>
        <a:ext cx="1506301" cy="1176204"/>
      </dsp:txXfrm>
    </dsp:sp>
    <dsp:sp modelId="{9C97E83B-441C-45D4-B4F3-E7520E1955D1}">
      <dsp:nvSpPr>
        <dsp:cNvPr id="0" name=""/>
        <dsp:cNvSpPr/>
      </dsp:nvSpPr>
      <dsp:spPr>
        <a:xfrm>
          <a:off x="622882" y="1854935"/>
          <a:ext cx="639036" cy="63903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82CBB6-F921-4FFE-BABF-8C3E24606C62}">
      <dsp:nvSpPr>
        <dsp:cNvPr id="0" name=""/>
        <dsp:cNvSpPr/>
      </dsp:nvSpPr>
      <dsp:spPr>
        <a:xfrm>
          <a:off x="757080" y="1989133"/>
          <a:ext cx="370641" cy="37064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5FD7CD-F2DC-4C80-A26C-DB11729428D9}">
      <dsp:nvSpPr>
        <dsp:cNvPr id="0" name=""/>
        <dsp:cNvSpPr/>
      </dsp:nvSpPr>
      <dsp:spPr>
        <a:xfrm>
          <a:off x="1398856" y="1854935"/>
          <a:ext cx="1506301" cy="6390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Use a model (</a:t>
          </a:r>
          <a:r>
            <a:rPr lang="en-US" sz="1100" kern="1200" err="1"/>
            <a:t>demucus</a:t>
          </a:r>
          <a:r>
            <a:rPr lang="en-US" sz="1100" kern="1200"/>
            <a:t>) to separate the audio tracks into “stems” (vocals, drums, bass, and instrumental)</a:t>
          </a:r>
        </a:p>
      </dsp:txBody>
      <dsp:txXfrm>
        <a:off x="1398856" y="1854935"/>
        <a:ext cx="1506301" cy="639036"/>
      </dsp:txXfrm>
    </dsp:sp>
    <dsp:sp modelId="{CEF37442-9163-4C01-B374-35A4BA53881D}">
      <dsp:nvSpPr>
        <dsp:cNvPr id="0" name=""/>
        <dsp:cNvSpPr/>
      </dsp:nvSpPr>
      <dsp:spPr>
        <a:xfrm>
          <a:off x="3167618" y="1854935"/>
          <a:ext cx="639036" cy="63903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9E7C56-AA85-47D2-A126-CD674D63E4E3}">
      <dsp:nvSpPr>
        <dsp:cNvPr id="0" name=""/>
        <dsp:cNvSpPr/>
      </dsp:nvSpPr>
      <dsp:spPr>
        <a:xfrm>
          <a:off x="3301816" y="1989133"/>
          <a:ext cx="370641" cy="37064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59B93D-529E-4631-8B36-56F9BDD7ABA2}">
      <dsp:nvSpPr>
        <dsp:cNvPr id="0" name=""/>
        <dsp:cNvSpPr/>
      </dsp:nvSpPr>
      <dsp:spPr>
        <a:xfrm>
          <a:off x="3943592" y="1854935"/>
          <a:ext cx="1506301" cy="6390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Visualize and refine the MIDI into musical notation for practical use in music production. </a:t>
          </a:r>
        </a:p>
      </dsp:txBody>
      <dsp:txXfrm>
        <a:off x="3943592" y="1854935"/>
        <a:ext cx="1506301" cy="639036"/>
      </dsp:txXfrm>
    </dsp:sp>
    <dsp:sp modelId="{4441A2AC-0F6F-4974-A38E-2E7D22089069}">
      <dsp:nvSpPr>
        <dsp:cNvPr id="0" name=""/>
        <dsp:cNvSpPr/>
      </dsp:nvSpPr>
      <dsp:spPr>
        <a:xfrm>
          <a:off x="622882" y="3141968"/>
          <a:ext cx="639036" cy="63903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E2CD32-C1F7-4802-B30E-6A972A016EE5}">
      <dsp:nvSpPr>
        <dsp:cNvPr id="0" name=""/>
        <dsp:cNvSpPr/>
      </dsp:nvSpPr>
      <dsp:spPr>
        <a:xfrm>
          <a:off x="757080" y="3276165"/>
          <a:ext cx="370641" cy="37064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1A9E28-8369-46DC-92AF-8BC5D2217092}">
      <dsp:nvSpPr>
        <dsp:cNvPr id="0" name=""/>
        <dsp:cNvSpPr/>
      </dsp:nvSpPr>
      <dsp:spPr>
        <a:xfrm>
          <a:off x="1398856" y="3141968"/>
          <a:ext cx="1506301" cy="6390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Extract the instrumental stem and convert it into MIDI using another model (basic pitch)</a:t>
          </a:r>
        </a:p>
      </dsp:txBody>
      <dsp:txXfrm>
        <a:off x="1398856" y="3141968"/>
        <a:ext cx="1506301" cy="639036"/>
      </dsp:txXfrm>
    </dsp:sp>
    <dsp:sp modelId="{3BF9BD7B-E24D-4198-A87A-50A044E13F82}">
      <dsp:nvSpPr>
        <dsp:cNvPr id="0" name=""/>
        <dsp:cNvSpPr/>
      </dsp:nvSpPr>
      <dsp:spPr>
        <a:xfrm>
          <a:off x="3167618" y="3141968"/>
          <a:ext cx="639036" cy="63903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852C76-CF40-4433-A83A-E602E69E492C}">
      <dsp:nvSpPr>
        <dsp:cNvPr id="0" name=""/>
        <dsp:cNvSpPr/>
      </dsp:nvSpPr>
      <dsp:spPr>
        <a:xfrm>
          <a:off x="3301816" y="3276165"/>
          <a:ext cx="370641" cy="37064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F7B2E2-5988-40C6-BB44-76609F9D40E2}">
      <dsp:nvSpPr>
        <dsp:cNvPr id="0" name=""/>
        <dsp:cNvSpPr/>
      </dsp:nvSpPr>
      <dsp:spPr>
        <a:xfrm>
          <a:off x="3943592" y="3141968"/>
          <a:ext cx="1506301" cy="6390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Why MIDI? </a:t>
          </a:r>
          <a:r>
            <a:rPr lang="en-US" sz="1100" kern="1200"/>
            <a:t>MIDI is a widely recognized format in music production, enabling easy modification and integration.</a:t>
          </a:r>
        </a:p>
      </dsp:txBody>
      <dsp:txXfrm>
        <a:off x="3943592" y="3141968"/>
        <a:ext cx="1506301" cy="6390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CC0AE5-C087-4693-B572-EF6564322884}">
      <dsp:nvSpPr>
        <dsp:cNvPr id="0" name=""/>
        <dsp:cNvSpPr/>
      </dsp:nvSpPr>
      <dsp:spPr>
        <a:xfrm>
          <a:off x="0" y="233"/>
          <a:ext cx="4772509" cy="5452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2DA69C-B026-4E93-B300-5FB116EACAF4}">
      <dsp:nvSpPr>
        <dsp:cNvPr id="0" name=""/>
        <dsp:cNvSpPr/>
      </dsp:nvSpPr>
      <dsp:spPr>
        <a:xfrm>
          <a:off x="164949" y="122922"/>
          <a:ext cx="299908" cy="29990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78B645-1CB4-4A80-A991-461845F9BC7F}">
      <dsp:nvSpPr>
        <dsp:cNvPr id="0" name=""/>
        <dsp:cNvSpPr/>
      </dsp:nvSpPr>
      <dsp:spPr>
        <a:xfrm>
          <a:off x="629808" y="233"/>
          <a:ext cx="4142700" cy="5452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710" tIns="57710" rIns="57710" bIns="5771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Steep leaning curve with MIDI and musical composition</a:t>
          </a:r>
        </a:p>
      </dsp:txBody>
      <dsp:txXfrm>
        <a:off x="629808" y="233"/>
        <a:ext cx="4142700" cy="545288"/>
      </dsp:txXfrm>
    </dsp:sp>
    <dsp:sp modelId="{27423805-6A1A-4A8D-ABC8-99AFC988B25B}">
      <dsp:nvSpPr>
        <dsp:cNvPr id="0" name=""/>
        <dsp:cNvSpPr/>
      </dsp:nvSpPr>
      <dsp:spPr>
        <a:xfrm>
          <a:off x="0" y="681843"/>
          <a:ext cx="4772509" cy="5452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0DF419-0F50-4310-BF89-2820E98AD89B}">
      <dsp:nvSpPr>
        <dsp:cNvPr id="0" name=""/>
        <dsp:cNvSpPr/>
      </dsp:nvSpPr>
      <dsp:spPr>
        <a:xfrm>
          <a:off x="164949" y="804533"/>
          <a:ext cx="299908" cy="29990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B46E57-1B3A-4B61-8E31-06A5C773473A}">
      <dsp:nvSpPr>
        <dsp:cNvPr id="0" name=""/>
        <dsp:cNvSpPr/>
      </dsp:nvSpPr>
      <dsp:spPr>
        <a:xfrm>
          <a:off x="629808" y="681843"/>
          <a:ext cx="4142700" cy="5452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710" tIns="57710" rIns="57710" bIns="5771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Acquiring datasets with labeled music were extremely limited and difficult to find</a:t>
          </a:r>
        </a:p>
      </dsp:txBody>
      <dsp:txXfrm>
        <a:off x="629808" y="681843"/>
        <a:ext cx="4142700" cy="545288"/>
      </dsp:txXfrm>
    </dsp:sp>
    <dsp:sp modelId="{DFDF2455-6AB8-47AA-A285-DAF7CBDF70C2}">
      <dsp:nvSpPr>
        <dsp:cNvPr id="0" name=""/>
        <dsp:cNvSpPr/>
      </dsp:nvSpPr>
      <dsp:spPr>
        <a:xfrm>
          <a:off x="0" y="1363454"/>
          <a:ext cx="4772509" cy="5452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3E441B-C6B9-4700-A2D2-F6EB7E53FBC9}">
      <dsp:nvSpPr>
        <dsp:cNvPr id="0" name=""/>
        <dsp:cNvSpPr/>
      </dsp:nvSpPr>
      <dsp:spPr>
        <a:xfrm>
          <a:off x="164949" y="1486144"/>
          <a:ext cx="299908" cy="29990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41A5B3-6717-4CBD-92BE-DD9E50E423AF}">
      <dsp:nvSpPr>
        <dsp:cNvPr id="0" name=""/>
        <dsp:cNvSpPr/>
      </dsp:nvSpPr>
      <dsp:spPr>
        <a:xfrm>
          <a:off x="629808" y="1363454"/>
          <a:ext cx="4142700" cy="5452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710" tIns="57710" rIns="57710" bIns="5771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Limited access to pretrained models as this is an underserved area AI</a:t>
          </a:r>
        </a:p>
      </dsp:txBody>
      <dsp:txXfrm>
        <a:off x="629808" y="1363454"/>
        <a:ext cx="4142700" cy="5452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560F80-DFFD-46DB-A1C5-F1E100F5AA5D}">
      <dsp:nvSpPr>
        <dsp:cNvPr id="0" name=""/>
        <dsp:cNvSpPr/>
      </dsp:nvSpPr>
      <dsp:spPr>
        <a:xfrm>
          <a:off x="61415" y="22860"/>
          <a:ext cx="1258021" cy="125802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62A1BA-6818-420E-9B92-FBA4AF1B96B1}">
      <dsp:nvSpPr>
        <dsp:cNvPr id="0" name=""/>
        <dsp:cNvSpPr/>
      </dsp:nvSpPr>
      <dsp:spPr>
        <a:xfrm>
          <a:off x="325600" y="287044"/>
          <a:ext cx="729652" cy="7296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9D430E-62CA-44FF-B36E-A3BC7A111B9F}">
      <dsp:nvSpPr>
        <dsp:cNvPr id="0" name=""/>
        <dsp:cNvSpPr/>
      </dsp:nvSpPr>
      <dsp:spPr>
        <a:xfrm>
          <a:off x="1589012" y="22860"/>
          <a:ext cx="2965335" cy="12580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✅ Obtain output stems (vocals, instrumental, bass, drums) from selected audio file.</a:t>
          </a:r>
        </a:p>
      </dsp:txBody>
      <dsp:txXfrm>
        <a:off x="1589012" y="22860"/>
        <a:ext cx="2965335" cy="1258021"/>
      </dsp:txXfrm>
    </dsp:sp>
    <dsp:sp modelId="{5A41CB18-9E2D-4DB4-8741-51BF7830D286}">
      <dsp:nvSpPr>
        <dsp:cNvPr id="0" name=""/>
        <dsp:cNvSpPr/>
      </dsp:nvSpPr>
      <dsp:spPr>
        <a:xfrm>
          <a:off x="5071035" y="22860"/>
          <a:ext cx="1258021" cy="125802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9AA570-E733-4A73-A4C6-5B0737184D6F}">
      <dsp:nvSpPr>
        <dsp:cNvPr id="0" name=""/>
        <dsp:cNvSpPr/>
      </dsp:nvSpPr>
      <dsp:spPr>
        <a:xfrm>
          <a:off x="5335219" y="287044"/>
          <a:ext cx="729652" cy="7296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FC9EBB-B13D-4D9D-9E23-AACAD78D9AF9}">
      <dsp:nvSpPr>
        <dsp:cNvPr id="0" name=""/>
        <dsp:cNvSpPr/>
      </dsp:nvSpPr>
      <dsp:spPr>
        <a:xfrm>
          <a:off x="6598632" y="22860"/>
          <a:ext cx="2965335" cy="12580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✅ Convert audio to MIDI format.</a:t>
          </a:r>
        </a:p>
      </dsp:txBody>
      <dsp:txXfrm>
        <a:off x="6598632" y="22860"/>
        <a:ext cx="2965335" cy="1258021"/>
      </dsp:txXfrm>
    </dsp:sp>
    <dsp:sp modelId="{8A7415CD-166C-4F39-A2EA-C00828D469AB}">
      <dsp:nvSpPr>
        <dsp:cNvPr id="0" name=""/>
        <dsp:cNvSpPr/>
      </dsp:nvSpPr>
      <dsp:spPr>
        <a:xfrm>
          <a:off x="61415" y="1805579"/>
          <a:ext cx="1258021" cy="125802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868887-D23D-44BE-808C-48A7AC1D9DFE}">
      <dsp:nvSpPr>
        <dsp:cNvPr id="0" name=""/>
        <dsp:cNvSpPr/>
      </dsp:nvSpPr>
      <dsp:spPr>
        <a:xfrm>
          <a:off x="325600" y="2069764"/>
          <a:ext cx="729652" cy="7296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8998B7-CE30-4D8E-97C2-1FF07D654CB7}">
      <dsp:nvSpPr>
        <dsp:cNvPr id="0" name=""/>
        <dsp:cNvSpPr/>
      </dsp:nvSpPr>
      <dsp:spPr>
        <a:xfrm>
          <a:off x="1589012" y="1805579"/>
          <a:ext cx="2965335" cy="12580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✅ Modify MIDI using a Prompt and MIDI as an input. </a:t>
          </a:r>
        </a:p>
      </dsp:txBody>
      <dsp:txXfrm>
        <a:off x="1589012" y="1805579"/>
        <a:ext cx="2965335" cy="1258021"/>
      </dsp:txXfrm>
    </dsp:sp>
    <dsp:sp modelId="{075F948B-9050-4153-9454-DC4BD0B28D6A}">
      <dsp:nvSpPr>
        <dsp:cNvPr id="0" name=""/>
        <dsp:cNvSpPr/>
      </dsp:nvSpPr>
      <dsp:spPr>
        <a:xfrm>
          <a:off x="5071035" y="1805579"/>
          <a:ext cx="1258021" cy="125802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AFC0A9-68C1-4DDB-997A-B521256AE4AC}">
      <dsp:nvSpPr>
        <dsp:cNvPr id="0" name=""/>
        <dsp:cNvSpPr/>
      </dsp:nvSpPr>
      <dsp:spPr>
        <a:xfrm>
          <a:off x="5335219" y="2069764"/>
          <a:ext cx="729652" cy="72965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D2F8C6-05F8-45A4-BEF3-0255F5122F19}">
      <dsp:nvSpPr>
        <dsp:cNvPr id="0" name=""/>
        <dsp:cNvSpPr/>
      </dsp:nvSpPr>
      <dsp:spPr>
        <a:xfrm>
          <a:off x="6598632" y="1805579"/>
          <a:ext cx="2965335" cy="12580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✅ Extract Lyrics from Vocals audio.</a:t>
          </a:r>
        </a:p>
      </dsp:txBody>
      <dsp:txXfrm>
        <a:off x="6598632" y="1805579"/>
        <a:ext cx="2965335" cy="12580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jpe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jpe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5.png>
</file>

<file path=ppt/media/image6.svg>
</file>

<file path=ppt/media/image7.png>
</file>

<file path=ppt/media/image8.sv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CE8528-DEC1-4E15-8A0F-67E06FDD9EAF}" type="datetimeFigureOut">
              <a:t>12/30/2024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7462D0-024F-4263-91F8-6741208D734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356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19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914C75-C5CB-75EE-9E91-5D614CCC0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DA20DD-B6AC-6B58-4E60-B1BAEAD5F5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E66868-02C4-DD11-EBF9-E2AB5CB060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779C7-9B88-718F-DD62-F72107BCB8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9054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1FB85-6357-2507-824E-F0C8C023F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1A8A83-EEE2-97E5-8EDC-C16F3D15AD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C0AB28-D1A9-029D-5D18-7232AC0249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09ACCE-38E4-742F-43B3-5E3C0057B5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3018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/>
              <a:t>Audio Processing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Develop models that are better at separating multiple instruments within a given song.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Acquire more labeled datasets for individual instrument to better train models on. </a:t>
            </a:r>
          </a:p>
          <a:p>
            <a:pPr marL="228600" indent="-228600">
              <a:buFont typeface="+mj-lt"/>
              <a:buAutoNum type="arabicPeriod"/>
            </a:pPr>
            <a:endParaRPr lang="en-US"/>
          </a:p>
          <a:p>
            <a:pPr marL="228600" indent="-228600">
              <a:buFont typeface="+mj-lt"/>
              <a:buAutoNum type="arabicPeriod"/>
            </a:pPr>
            <a:r>
              <a:rPr lang="en-US"/>
              <a:t>Sheet Music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Currently most notes are converted using midi files, but are very inaccurate due to overlapping instruments and notes within the midi files.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If given more time we would work on cleaning the midi files to a single output for better translation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462D0-024F-4263-91F8-6741208D734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804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B2BE67-C10A-BAB9-8E92-18EFC22318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9223E9-3093-BE2D-1B8E-B8984329BF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FB622C-F5A0-9E52-9676-F35173FCB1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5DB1B0-AAA4-47DE-0D72-8BC3F27B27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157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462D0-024F-4263-91F8-6741208D734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87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45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/>
              <a:t>Problem: 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The current process of separating and transcribing music from audio recordings is time-consuming and often requires specialized skills.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This limits accessibility for many musicians and music producers.</a:t>
            </a:r>
            <a:br>
              <a:rPr lang="en-US"/>
            </a:br>
            <a:endParaRPr lang="en-US"/>
          </a:p>
          <a:p>
            <a:pPr marL="228600" indent="-228600">
              <a:buFont typeface="+mj-lt"/>
              <a:buAutoNum type="arabicPeriod"/>
            </a:pPr>
            <a:r>
              <a:rPr lang="en-US"/>
              <a:t>Importance: 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Automating this process can revolutionize music production by streamlining the workflow, reducing costs, and enabling new creative possibilities.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It can also benefit music education by providing a tool for learning and analysis.</a:t>
            </a:r>
            <a:br>
              <a:rPr lang="en-US"/>
            </a:br>
            <a:endParaRPr lang="en-US"/>
          </a:p>
          <a:p>
            <a:pPr marL="228600" indent="-228600">
              <a:buFont typeface="+mj-lt"/>
              <a:buAutoNum type="arabicPeriod"/>
            </a:pPr>
            <a:r>
              <a:rPr lang="en-US"/>
              <a:t>Goals: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Audio Separation: Develop a model to accurately separate vocals and instruments from a given audio track.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Instrument Identification and Transcription: Identify individual instruments within the separated tracks and convert their audio into musical notation.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Vocal Transcription: Transcribe the vocals into text format, providing a synchronized lyric and music experience. </a:t>
            </a:r>
          </a:p>
          <a:p>
            <a:endParaRPr lang="en-US"/>
          </a:p>
          <a:p>
            <a:r>
              <a:rPr lang="en-US"/>
              <a:t>By achieving these goals, we aim to create an AI-powered tool that empowers musicians and music enthusiasts to work more efficiently and creatively.</a:t>
            </a:r>
          </a:p>
          <a:p>
            <a:pPr marL="228600" indent="-228600">
              <a:buFont typeface="+mj-lt"/>
              <a:buAutoNum type="arabicPeriod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462D0-024F-4263-91F8-6741208D734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004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/>
              <a:t>Problem: 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The current process of separating and transcribing music from audio recordings is time-consuming and often requires specialized skills.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This limits accessibility for many musicians and music producers.</a:t>
            </a:r>
            <a:br>
              <a:rPr lang="en-US"/>
            </a:br>
            <a:endParaRPr lang="en-US"/>
          </a:p>
          <a:p>
            <a:pPr marL="228600" indent="-228600">
              <a:buFont typeface="+mj-lt"/>
              <a:buAutoNum type="arabicPeriod"/>
            </a:pPr>
            <a:r>
              <a:rPr lang="en-US"/>
              <a:t>Importance: 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Automating this process can revolutionize music production by streamlining the workflow, reducing costs, and enabling new creative possibilities.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It can also benefit music education by providing a tool for learning and analysis.</a:t>
            </a:r>
            <a:br>
              <a:rPr lang="en-US"/>
            </a:br>
            <a:endParaRPr lang="en-US"/>
          </a:p>
          <a:p>
            <a:pPr marL="228600" indent="-228600">
              <a:buFont typeface="+mj-lt"/>
              <a:buAutoNum type="arabicPeriod"/>
            </a:pPr>
            <a:r>
              <a:rPr lang="en-US"/>
              <a:t>Goals: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Audio Separation: Develop a model to accurately separate vocals and instruments from a given audio track.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Instrument Identification and Transcription: Identify individual instruments within the separated tracks and convert their audio into musical notation.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/>
              <a:t>Vocal Transcription: Transcribe the vocals into text format, providing a synchronized lyric and music experience. </a:t>
            </a:r>
          </a:p>
          <a:p>
            <a:endParaRPr lang="en-US"/>
          </a:p>
          <a:p>
            <a:r>
              <a:rPr lang="en-US"/>
              <a:t>By achieving these goals, we aim to create an AI-powered tool that empowers musicians and music enthusiasts to work more efficiently and creatively.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462D0-024F-4263-91F8-6741208D734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882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3A0FE-E4CA-EF0C-2669-DBFE0A98F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5827C1-DDFE-B9DC-358D-4E7F7D522E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F510F5-94E1-7AD4-96A3-307FDFB336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E64A6-BC56-C567-AE46-F810AFFC2F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9269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82E0-D413-71E5-D46F-71B19EF75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EF0891-619A-49AD-5F28-9AE4066331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376DFF-21CE-F20F-C2A7-B0256C8D20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68C946-60DE-965C-1E0E-C22DC6CFB0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86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98B1B3-DD1E-E7A9-048A-D3E08F42FB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2E7386-BA58-C49C-A787-A04627D1A3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3C81C1-E0AF-8FD0-1154-BD6058AC90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8E45F3-20FB-037B-90C1-F2BB5AA5D0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8694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/>
              <a:t>Steep leaning curve with MIDI and musical composition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/>
              <a:t>Acquiring datasets with labeled music were extremely limited and difficult to find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/>
              <a:t>Limited access to pretrained models as this is an underserved area AI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462D0-024F-4263-91F8-6741208D734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5117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34C431-49A3-348E-50E6-495FB844B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6B0AEE-F375-6B52-F73E-B67108500F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FA4DE9-9E9B-9740-7CF1-AAF0CBB455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BA2B30-C451-E7CA-EF4F-34B7E34741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79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839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861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8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800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248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9127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510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323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660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8121AD-8518-1695-111E-C8CFF8A3D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4" y="0"/>
            <a:ext cx="12192004" cy="6858000"/>
            <a:chOff x="-4" y="0"/>
            <a:chExt cx="12192004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-2" y="0"/>
              <a:ext cx="6096001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30DFABF-2A96-46EC-8C35-1C4A9D0A0739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H="1">
              <a:off x="3489960" y="822961"/>
              <a:ext cx="5212080" cy="5212080"/>
            </a:xfrm>
            <a:prstGeom prst="ellipse">
              <a:avLst/>
            </a:pr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3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" name="Freeform: Shape 19">
            <a:extLst>
              <a:ext uri="{FF2B5EF4-FFF2-40B4-BE49-F238E27FC236}">
                <a16:creationId xmlns:a16="http://schemas.microsoft.com/office/drawing/2014/main" id="{9829D3BA-2CE1-52FA-09B7-96BDEAF53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3124200" y="459028"/>
            <a:ext cx="5943600" cy="5939944"/>
          </a:xfrm>
          <a:prstGeom prst="ellipse">
            <a:avLst/>
          </a:prstGeom>
          <a:gradFill flip="none" rotWithShape="1">
            <a:gsLst>
              <a:gs pos="7000">
                <a:schemeClr val="accent5">
                  <a:alpha val="30000"/>
                </a:schemeClr>
              </a:gs>
              <a:gs pos="100000">
                <a:schemeClr val="accent3">
                  <a:alpha val="2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5360" y="1731702"/>
            <a:ext cx="10241280" cy="3394596"/>
          </a:xfrm>
        </p:spPr>
        <p:txBody>
          <a:bodyPr anchor="ctr" anchorCtr="0"/>
          <a:lstStyle>
            <a:lvl1pPr algn="ctr">
              <a:defRPr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53DD31-8C23-CEA0-7016-E263E3AE4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401228"/>
            <a:ext cx="12192000" cy="456772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tx2">
                  <a:lumMod val="50000"/>
                  <a:lumOff val="50000"/>
                  <a:alpha val="48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0180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306F3896-19D4-4232-82CE-6C81979F6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91D0E40-FF26-4842-B967-3FA07E78DC55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BE4E0C1-B316-4C88-9FF8-5BA9F1C67DCE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6F7B3B56-B1E0-482A-BCB7-F6DFF267F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152400" y="161109"/>
            <a:ext cx="6400800" cy="6094466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66FDA2-772B-4D2A-AB6A-EE70A258E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2071713" y="2385989"/>
            <a:ext cx="1951041" cy="6094468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13291B3-B6EE-40A3-8DD7-FA478AD26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0635413">
            <a:off x="1810016" y="1721821"/>
            <a:ext cx="3900087" cy="4178958"/>
          </a:xfrm>
          <a:custGeom>
            <a:avLst/>
            <a:gdLst>
              <a:gd name="connsiteX0" fmla="*/ 2431955 w 3900087"/>
              <a:gd name="connsiteY0" fmla="*/ 93939 h 4178958"/>
              <a:gd name="connsiteX1" fmla="*/ 3900087 w 3900087"/>
              <a:gd name="connsiteY1" fmla="*/ 2089479 h 4178958"/>
              <a:gd name="connsiteX2" fmla="*/ 1810608 w 3900087"/>
              <a:gd name="connsiteY2" fmla="*/ 4178958 h 4178958"/>
              <a:gd name="connsiteX3" fmla="*/ 77979 w 3900087"/>
              <a:gd name="connsiteY3" fmla="*/ 3257727 h 4178958"/>
              <a:gd name="connsiteX4" fmla="*/ 0 w 3900087"/>
              <a:gd name="connsiteY4" fmla="*/ 3129368 h 4178958"/>
              <a:gd name="connsiteX5" fmla="*/ 831517 w 3900087"/>
              <a:gd name="connsiteY5" fmla="*/ 244058 h 4178958"/>
              <a:gd name="connsiteX6" fmla="*/ 997289 w 3900087"/>
              <a:gd name="connsiteY6" fmla="*/ 164202 h 4178958"/>
              <a:gd name="connsiteX7" fmla="*/ 1810608 w 3900087"/>
              <a:gd name="connsiteY7" fmla="*/ 0 h 4178958"/>
              <a:gd name="connsiteX8" fmla="*/ 2431955 w 390008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087" h="4178958">
                <a:moveTo>
                  <a:pt x="2431955" y="93939"/>
                </a:moveTo>
                <a:cubicBezTo>
                  <a:pt x="3282516" y="358491"/>
                  <a:pt x="3900087" y="1151865"/>
                  <a:pt x="3900087" y="2089479"/>
                </a:cubicBezTo>
                <a:cubicBezTo>
                  <a:pt x="3900087" y="3243466"/>
                  <a:pt x="2964595" y="4178958"/>
                  <a:pt x="1810608" y="4178958"/>
                </a:cubicBezTo>
                <a:cubicBezTo>
                  <a:pt x="1089366" y="4178958"/>
                  <a:pt x="453474" y="3813531"/>
                  <a:pt x="77979" y="3257727"/>
                </a:cubicBezTo>
                <a:lnTo>
                  <a:pt x="0" y="3129368"/>
                </a:lnTo>
                <a:lnTo>
                  <a:pt x="831517" y="244058"/>
                </a:lnTo>
                <a:lnTo>
                  <a:pt x="997289" y="164202"/>
                </a:lnTo>
                <a:cubicBezTo>
                  <a:pt x="1247270" y="58468"/>
                  <a:pt x="1522111" y="0"/>
                  <a:pt x="1810608" y="0"/>
                </a:cubicBezTo>
                <a:cubicBezTo>
                  <a:pt x="2026981" y="0"/>
                  <a:pt x="2235672" y="32888"/>
                  <a:pt x="2431955" y="93939"/>
                </a:cubicBezTo>
                <a:close/>
              </a:path>
            </a:pathLst>
          </a:custGeom>
          <a:gradFill>
            <a:gsLst>
              <a:gs pos="34000">
                <a:schemeClr val="bg1">
                  <a:alpha val="0"/>
                </a:schemeClr>
              </a:gs>
              <a:gs pos="100000">
                <a:schemeClr val="accent6">
                  <a:alpha val="35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D997F7F-035E-456B-A91D-44910446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75528" y="-614277"/>
            <a:ext cx="4400609" cy="5637268"/>
          </a:xfrm>
          <a:prstGeom prst="rect">
            <a:avLst/>
          </a:prstGeom>
          <a:gradFill>
            <a:gsLst>
              <a:gs pos="0">
                <a:schemeClr val="accent5">
                  <a:alpha val="29000"/>
                </a:schemeClr>
              </a:gs>
              <a:gs pos="100000">
                <a:schemeClr val="accent4">
                  <a:alpha val="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D625ADC-8F5C-4D24-FB31-E0A0566E6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6314338" y="572611"/>
            <a:ext cx="5676110" cy="5167469"/>
          </a:xfrm>
          <a:custGeom>
            <a:avLst/>
            <a:gdLst>
              <a:gd name="connsiteX0" fmla="*/ 2370046 w 5676110"/>
              <a:gd name="connsiteY0" fmla="*/ 0 h 5167469"/>
              <a:gd name="connsiteX1" fmla="*/ 2370046 w 5676110"/>
              <a:gd name="connsiteY1" fmla="*/ 5165927 h 5167469"/>
              <a:gd name="connsiteX2" fmla="*/ 5676110 w 5676110"/>
              <a:gd name="connsiteY2" fmla="*/ 5165927 h 5167469"/>
              <a:gd name="connsiteX3" fmla="*/ 5676110 w 5676110"/>
              <a:gd name="connsiteY3" fmla="*/ 0 h 5167469"/>
              <a:gd name="connsiteX4" fmla="*/ 0 w 5676110"/>
              <a:gd name="connsiteY4" fmla="*/ 2584289 h 5167469"/>
              <a:gd name="connsiteX5" fmla="*/ 2273104 w 5676110"/>
              <a:gd name="connsiteY5" fmla="*/ 5162459 h 5167469"/>
              <a:gd name="connsiteX6" fmla="*/ 2370044 w 5676110"/>
              <a:gd name="connsiteY6" fmla="*/ 5167469 h 5167469"/>
              <a:gd name="connsiteX7" fmla="*/ 2370043 w 5676110"/>
              <a:gd name="connsiteY7" fmla="*/ 1109 h 5167469"/>
              <a:gd name="connsiteX8" fmla="*/ 2273104 w 5676110"/>
              <a:gd name="connsiteY8" fmla="*/ 6119 h 5167469"/>
              <a:gd name="connsiteX9" fmla="*/ 0 w 5676110"/>
              <a:gd name="connsiteY9" fmla="*/ 2584289 h 516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76110" h="5167469">
                <a:moveTo>
                  <a:pt x="2370046" y="0"/>
                </a:moveTo>
                <a:lnTo>
                  <a:pt x="2370046" y="5165927"/>
                </a:lnTo>
                <a:lnTo>
                  <a:pt x="5676110" y="5165927"/>
                </a:lnTo>
                <a:lnTo>
                  <a:pt x="5676110" y="0"/>
                </a:lnTo>
                <a:close/>
                <a:moveTo>
                  <a:pt x="0" y="2584289"/>
                </a:moveTo>
                <a:cubicBezTo>
                  <a:pt x="0" y="3926109"/>
                  <a:pt x="996335" y="5029746"/>
                  <a:pt x="2273104" y="5162459"/>
                </a:cubicBezTo>
                <a:lnTo>
                  <a:pt x="2370044" y="5167469"/>
                </a:lnTo>
                <a:lnTo>
                  <a:pt x="2370043" y="1109"/>
                </a:lnTo>
                <a:lnTo>
                  <a:pt x="2273104" y="6119"/>
                </a:lnTo>
                <a:cubicBezTo>
                  <a:pt x="996335" y="138833"/>
                  <a:pt x="0" y="1242470"/>
                  <a:pt x="0" y="2584289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2"/>
              </a:gs>
              <a:gs pos="26000">
                <a:srgbClr val="C95A84"/>
              </a:gs>
              <a:gs pos="65000">
                <a:schemeClr val="accent6"/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4BB0C4-4982-9534-E355-6F700CA61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189782"/>
            <a:ext cx="5219086" cy="383013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43D0BC76-B58B-4508-A4FF-DC3D3ADB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739649" y="1823065"/>
            <a:ext cx="3936495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3B76-2F23-43F4-BD43-914BAEE88CF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887059" y="2009950"/>
            <a:ext cx="4529559" cy="3725411"/>
          </a:xfrm>
        </p:spPr>
        <p:txBody>
          <a:bodyPr anchor="ctr">
            <a:normAutofit/>
          </a:bodyPr>
          <a:lstStyle>
            <a:lvl1pPr marL="457200" indent="-228600" algn="l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/>
            </a:lvl2pPr>
            <a:lvl3pPr marL="1200150" indent="-28575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Arial" panose="020B0604020202020204" pitchFamily="34" charset="0"/>
              <a:buChar char="•"/>
              <a:defRPr/>
            </a:lvl4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B0C91521-9FA7-4A68-9C94-30DAE875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10111" y="6409170"/>
            <a:ext cx="370239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43143B3C-F960-42CF-BBA0-4990E987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9A857F5-96C8-461D-A78C-38E92FE1C5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222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6392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E402A4-F264-4871-DFF1-9A34F1F19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82" y="0"/>
            <a:ext cx="12252955" cy="6858000"/>
            <a:chOff x="-30482" y="0"/>
            <a:chExt cx="12252955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-425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-30482" y="0"/>
              <a:ext cx="6553723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30DFABF-2A96-46EC-8C35-1C4A9D0A0739}"/>
                </a:ext>
              </a:extLst>
            </p:cNvPr>
            <p:cNvSpPr/>
            <p:nvPr userDrawn="1"/>
          </p:nvSpPr>
          <p:spPr>
            <a:xfrm flipH="1">
              <a:off x="6523243" y="469850"/>
              <a:ext cx="3170572" cy="6387725"/>
            </a:xfrm>
            <a:custGeom>
              <a:avLst/>
              <a:gdLst>
                <a:gd name="connsiteX0" fmla="*/ 0 w 4065484"/>
                <a:gd name="connsiteY0" fmla="*/ 4424531 h 8849062"/>
                <a:gd name="connsiteX1" fmla="*/ 3899197 w 4065484"/>
                <a:gd name="connsiteY1" fmla="*/ 8840480 h 8849062"/>
                <a:gd name="connsiteX2" fmla="*/ 4065484 w 4065484"/>
                <a:gd name="connsiteY2" fmla="*/ 8849062 h 8849062"/>
                <a:gd name="connsiteX3" fmla="*/ 4065483 w 4065484"/>
                <a:gd name="connsiteY3" fmla="*/ 0 h 8849062"/>
                <a:gd name="connsiteX4" fmla="*/ 3899197 w 4065484"/>
                <a:gd name="connsiteY4" fmla="*/ 8581 h 8849062"/>
                <a:gd name="connsiteX5" fmla="*/ 0 w 4065484"/>
                <a:gd name="connsiteY5" fmla="*/ 4424531 h 884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5484" h="8849062">
                  <a:moveTo>
                    <a:pt x="0" y="4424531"/>
                  </a:moveTo>
                  <a:cubicBezTo>
                    <a:pt x="0" y="6722831"/>
                    <a:pt x="1709076" y="8613167"/>
                    <a:pt x="3899197" y="8840480"/>
                  </a:cubicBezTo>
                  <a:lnTo>
                    <a:pt x="4065484" y="8849062"/>
                  </a:lnTo>
                  <a:lnTo>
                    <a:pt x="4065483" y="0"/>
                  </a:lnTo>
                  <a:lnTo>
                    <a:pt x="3899197" y="8581"/>
                  </a:lnTo>
                  <a:cubicBezTo>
                    <a:pt x="1709075" y="235897"/>
                    <a:pt x="0" y="2126232"/>
                    <a:pt x="0" y="4424531"/>
                  </a:cubicBezTo>
                  <a:close/>
                </a:path>
              </a:pathLst>
            </a:cu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10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19">
              <a:extLst>
                <a:ext uri="{FF2B5EF4-FFF2-40B4-BE49-F238E27FC236}">
                  <a16:creationId xmlns:a16="http://schemas.microsoft.com/office/drawing/2014/main" id="{0CC1E85A-F138-6197-E8DA-2DE6BB5E0619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H="1">
              <a:off x="3822710" y="933418"/>
              <a:ext cx="5431536" cy="5431536"/>
            </a:xfrm>
            <a:prstGeom prst="ellipse">
              <a:avLst/>
            </a:pr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3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EECD023-F890-6522-3CBB-909C23BF31B3}"/>
                </a:ext>
              </a:extLst>
            </p:cNvPr>
            <p:cNvSpPr/>
            <p:nvPr userDrawn="1"/>
          </p:nvSpPr>
          <p:spPr>
            <a:xfrm rot="5400000" flipH="1">
              <a:off x="8043933" y="2679459"/>
              <a:ext cx="2657845" cy="5699234"/>
            </a:xfrm>
            <a:prstGeom prst="rect">
              <a:avLst/>
            </a:prstGeom>
            <a:gradFill>
              <a:gsLst>
                <a:gs pos="2000">
                  <a:schemeClr val="accent4">
                    <a:alpha val="50000"/>
                  </a:schemeClr>
                </a:gs>
                <a:gs pos="100000">
                  <a:schemeClr val="accent3">
                    <a:alpha val="20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72" y="548640"/>
            <a:ext cx="5538158" cy="5810678"/>
          </a:xfrm>
        </p:spPr>
        <p:txBody>
          <a:bodyPr anchor="ctr" anchorCtr="0"/>
          <a:lstStyle>
            <a:lvl1pPr algn="l">
              <a:defRPr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5A540C6-9611-36DF-E763-4F4D9F61903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23243" y="948047"/>
            <a:ext cx="2711967" cy="5431330"/>
          </a:xfrm>
          <a:custGeom>
            <a:avLst/>
            <a:gdLst>
              <a:gd name="connsiteX0" fmla="*/ 0 w 2711967"/>
              <a:gd name="connsiteY0" fmla="*/ 0 h 5431330"/>
              <a:gd name="connsiteX1" fmla="*/ 275450 w 2711967"/>
              <a:gd name="connsiteY1" fmla="*/ 13918 h 5431330"/>
              <a:gd name="connsiteX2" fmla="*/ 2711967 w 2711967"/>
              <a:gd name="connsiteY2" fmla="*/ 2715665 h 5431330"/>
              <a:gd name="connsiteX3" fmla="*/ 275450 w 2711967"/>
              <a:gd name="connsiteY3" fmla="*/ 5417412 h 5431330"/>
              <a:gd name="connsiteX4" fmla="*/ 0 w 2711967"/>
              <a:gd name="connsiteY4" fmla="*/ 5431330 h 54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11967" h="5431330">
                <a:moveTo>
                  <a:pt x="0" y="0"/>
                </a:moveTo>
                <a:lnTo>
                  <a:pt x="275450" y="13918"/>
                </a:lnTo>
                <a:cubicBezTo>
                  <a:pt x="1644006" y="152993"/>
                  <a:pt x="2711967" y="1309531"/>
                  <a:pt x="2711967" y="2715665"/>
                </a:cubicBezTo>
                <a:cubicBezTo>
                  <a:pt x="2711967" y="4121800"/>
                  <a:pt x="1644006" y="5278338"/>
                  <a:pt x="275450" y="5417412"/>
                </a:cubicBezTo>
                <a:lnTo>
                  <a:pt x="0" y="543133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tIns="1645920" rIns="182880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554548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8121AD-8518-1695-111E-C8CFF8A3D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4" y="0"/>
            <a:ext cx="12192004" cy="6858000"/>
            <a:chOff x="-4" y="0"/>
            <a:chExt cx="12192004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-2" y="0"/>
              <a:ext cx="6096001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30DFABF-2A96-46EC-8C35-1C4A9D0A0739}"/>
                </a:ext>
              </a:extLst>
            </p:cNvPr>
            <p:cNvSpPr/>
            <p:nvPr userDrawn="1"/>
          </p:nvSpPr>
          <p:spPr>
            <a:xfrm rot="16200000" flipH="1">
              <a:off x="4063256" y="400727"/>
              <a:ext cx="4065484" cy="8849062"/>
            </a:xfrm>
            <a:custGeom>
              <a:avLst/>
              <a:gdLst>
                <a:gd name="connsiteX0" fmla="*/ 0 w 4065484"/>
                <a:gd name="connsiteY0" fmla="*/ 4424531 h 8849062"/>
                <a:gd name="connsiteX1" fmla="*/ 3899197 w 4065484"/>
                <a:gd name="connsiteY1" fmla="*/ 8840480 h 8849062"/>
                <a:gd name="connsiteX2" fmla="*/ 4065484 w 4065484"/>
                <a:gd name="connsiteY2" fmla="*/ 8849062 h 8849062"/>
                <a:gd name="connsiteX3" fmla="*/ 4065483 w 4065484"/>
                <a:gd name="connsiteY3" fmla="*/ 0 h 8849062"/>
                <a:gd name="connsiteX4" fmla="*/ 3899197 w 4065484"/>
                <a:gd name="connsiteY4" fmla="*/ 8581 h 8849062"/>
                <a:gd name="connsiteX5" fmla="*/ 0 w 4065484"/>
                <a:gd name="connsiteY5" fmla="*/ 4424531 h 884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5484" h="8849062">
                  <a:moveTo>
                    <a:pt x="0" y="4424531"/>
                  </a:moveTo>
                  <a:cubicBezTo>
                    <a:pt x="0" y="6722831"/>
                    <a:pt x="1709076" y="8613167"/>
                    <a:pt x="3899197" y="8840480"/>
                  </a:cubicBezTo>
                  <a:lnTo>
                    <a:pt x="4065484" y="8849062"/>
                  </a:lnTo>
                  <a:lnTo>
                    <a:pt x="4065483" y="0"/>
                  </a:lnTo>
                  <a:lnTo>
                    <a:pt x="3899197" y="8581"/>
                  </a:lnTo>
                  <a:cubicBezTo>
                    <a:pt x="1709075" y="235897"/>
                    <a:pt x="0" y="2126232"/>
                    <a:pt x="0" y="4424531"/>
                  </a:cubicBezTo>
                  <a:close/>
                </a:path>
              </a:pathLst>
            </a:cu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3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5360" y="590550"/>
            <a:ext cx="10241280" cy="1439418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9302-4099-D96F-C590-EF27DFFCD1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5360" y="2408517"/>
            <a:ext cx="10241280" cy="832393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7662E6F-0458-41D6-A36A-37011FA74B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43302" y="3351746"/>
            <a:ext cx="7519558" cy="3506255"/>
          </a:xfrm>
          <a:custGeom>
            <a:avLst/>
            <a:gdLst>
              <a:gd name="connsiteX0" fmla="*/ 3759779 w 7519558"/>
              <a:gd name="connsiteY0" fmla="*/ 0 h 3506255"/>
              <a:gd name="connsiteX1" fmla="*/ 7513560 w 7519558"/>
              <a:gd name="connsiteY1" fmla="*/ 3387468 h 3506255"/>
              <a:gd name="connsiteX2" fmla="*/ 7519558 w 7519558"/>
              <a:gd name="connsiteY2" fmla="*/ 3506255 h 3506255"/>
              <a:gd name="connsiteX3" fmla="*/ 0 w 7519558"/>
              <a:gd name="connsiteY3" fmla="*/ 3506255 h 3506255"/>
              <a:gd name="connsiteX4" fmla="*/ 5998 w 7519558"/>
              <a:gd name="connsiteY4" fmla="*/ 3387468 h 3506255"/>
              <a:gd name="connsiteX5" fmla="*/ 3759779 w 7519558"/>
              <a:gd name="connsiteY5" fmla="*/ 0 h 3506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19558" h="3506255">
                <a:moveTo>
                  <a:pt x="3759779" y="0"/>
                </a:moveTo>
                <a:cubicBezTo>
                  <a:pt x="5713450" y="0"/>
                  <a:pt x="7320331" y="1484777"/>
                  <a:pt x="7513560" y="3387468"/>
                </a:cubicBezTo>
                <a:lnTo>
                  <a:pt x="7519558" y="3506255"/>
                </a:lnTo>
                <a:lnTo>
                  <a:pt x="0" y="3506255"/>
                </a:lnTo>
                <a:lnTo>
                  <a:pt x="5998" y="3387468"/>
                </a:lnTo>
                <a:cubicBezTo>
                  <a:pt x="199227" y="1484777"/>
                  <a:pt x="1806109" y="0"/>
                  <a:pt x="3759779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tIns="365760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22368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6656623-465F-ABF1-A0A3-D5DED6EB1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7809" y="0"/>
            <a:ext cx="6113515" cy="6411879"/>
            <a:chOff x="-17809" y="0"/>
            <a:chExt cx="6113515" cy="6411879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E2DFFA2-22D4-4919-9C0C-45E51AF578AC}"/>
                </a:ext>
              </a:extLst>
            </p:cNvPr>
            <p:cNvSpPr/>
            <p:nvPr userDrawn="1"/>
          </p:nvSpPr>
          <p:spPr>
            <a:xfrm rot="5400000" flipH="1">
              <a:off x="-152592" y="162118"/>
              <a:ext cx="6400418" cy="6095233"/>
            </a:xfrm>
            <a:prstGeom prst="rect">
              <a:avLst/>
            </a:prstGeom>
            <a:gradFill>
              <a:gsLst>
                <a:gs pos="8000">
                  <a:schemeClr val="accent6"/>
                </a:gs>
                <a:gs pos="100000">
                  <a:schemeClr val="accent5">
                    <a:alpha val="89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4FBF45C-4020-4F59-8E88-4006B53BE427}"/>
                </a:ext>
              </a:extLst>
            </p:cNvPr>
            <p:cNvSpPr/>
            <p:nvPr userDrawn="1"/>
          </p:nvSpPr>
          <p:spPr>
            <a:xfrm rot="5400000" flipH="1">
              <a:off x="-161024" y="143687"/>
              <a:ext cx="6400418" cy="6113043"/>
            </a:xfrm>
            <a:prstGeom prst="rect">
              <a:avLst/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FCE23BB-F1B6-4676-BAD7-56273E800FEB}"/>
                </a:ext>
              </a:extLst>
            </p:cNvPr>
            <p:cNvSpPr/>
            <p:nvPr userDrawn="1"/>
          </p:nvSpPr>
          <p:spPr>
            <a:xfrm rot="5400000" flipH="1">
              <a:off x="1932850" y="2249496"/>
              <a:ext cx="2211724" cy="6113042"/>
            </a:xfrm>
            <a:prstGeom prst="rect">
              <a:avLst/>
            </a:prstGeom>
            <a:gradFill>
              <a:gsLst>
                <a:gs pos="2000">
                  <a:schemeClr val="accent5">
                    <a:alpha val="28000"/>
                  </a:schemeClr>
                </a:gs>
                <a:gs pos="100000">
                  <a:schemeClr val="accent4">
                    <a:alpha val="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136A792-3F80-40BE-96DB-0CDC51B9AA89}"/>
                </a:ext>
              </a:extLst>
            </p:cNvPr>
            <p:cNvSpPr/>
            <p:nvPr userDrawn="1"/>
          </p:nvSpPr>
          <p:spPr>
            <a:xfrm rot="6097846">
              <a:off x="767675" y="747345"/>
              <a:ext cx="4808302" cy="4808302"/>
            </a:xfrm>
            <a:prstGeom prst="ellipse">
              <a:avLst/>
            </a:prstGeom>
            <a:gradFill>
              <a:gsLst>
                <a:gs pos="39000">
                  <a:schemeClr val="accent4">
                    <a:lumMod val="20000"/>
                    <a:lumOff val="80000"/>
                    <a:alpha val="0"/>
                  </a:schemeClr>
                </a:gs>
                <a:gs pos="100000">
                  <a:schemeClr val="accent6">
                    <a:alpha val="29000"/>
                  </a:schemeClr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7B9F2E-88FD-DD95-86E3-4FB51190D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80592"/>
            <a:ext cx="5168348" cy="37101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D23A755B-04DF-191D-5B87-B81FF2D5532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78502" y="102442"/>
            <a:ext cx="5089242" cy="6177587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+mj-lt"/>
              </a:defRPr>
            </a:lvl1pPr>
            <a:lvl2pPr marL="742950" indent="-285750">
              <a:buFont typeface="Arial" panose="020B0604020202020204" pitchFamily="34" charset="0"/>
              <a:buChar char="•"/>
              <a:defRPr sz="2000">
                <a:latin typeface="+mj-lt"/>
              </a:defRPr>
            </a:lvl2pPr>
            <a:lvl3pPr marL="1200150" indent="-285750">
              <a:buFont typeface="Arial" panose="020B0604020202020204" pitchFamily="34" charset="0"/>
              <a:buChar char="•"/>
              <a:defRPr sz="2000">
                <a:latin typeface="+mj-lt"/>
              </a:defRPr>
            </a:lvl3pPr>
            <a:lvl4pPr marL="1657350" indent="-285750">
              <a:buFont typeface="Arial" panose="020B0604020202020204" pitchFamily="34" charset="0"/>
              <a:buChar char="•"/>
              <a:defRPr sz="2000">
                <a:latin typeface="+mj-lt"/>
              </a:defRPr>
            </a:lvl4pPr>
            <a:lvl5pPr marL="2114550" indent="-285750">
              <a:buFont typeface="Arial" panose="020B0604020202020204" pitchFamily="34" charset="0"/>
              <a:buChar char="•"/>
              <a:defRPr sz="2000">
                <a:latin typeface="+mj-lt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625606" y="1707902"/>
            <a:ext cx="3708411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48" name="Date Placeholder 1">
            <a:extLst>
              <a:ext uri="{FF2B5EF4-FFF2-40B4-BE49-F238E27FC236}">
                <a16:creationId xmlns:a16="http://schemas.microsoft.com/office/drawing/2014/main" id="{2DCC7554-6615-4584-921E-91285C62C0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564CDF61-B448-4746-A22C-52C864C15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04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CD997F7F-035E-456B-A91D-44910446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71278" y="445231"/>
            <a:ext cx="6861903" cy="5979540"/>
          </a:xfrm>
          <a:prstGeom prst="rect">
            <a:avLst/>
          </a:prstGeom>
          <a:gradFill>
            <a:gsLst>
              <a:gs pos="0">
                <a:schemeClr val="accent5">
                  <a:alpha val="29000"/>
                </a:schemeClr>
              </a:gs>
              <a:gs pos="100000">
                <a:schemeClr val="accent4">
                  <a:alpha val="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F7B3B56-B1E0-482A-BCB7-F6DFF267F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6001831" y="218573"/>
            <a:ext cx="6400800" cy="5979538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66FDA2-772B-4D2A-AB6A-EE70A258E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7513392" y="1730137"/>
            <a:ext cx="3377678" cy="5979539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3">
                  <a:lumMod val="75000"/>
                  <a:alpha val="80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D625ADC-8F5C-4D24-FB31-E0A0566E6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82880" y="572611"/>
            <a:ext cx="5676110" cy="5167469"/>
          </a:xfrm>
          <a:custGeom>
            <a:avLst/>
            <a:gdLst>
              <a:gd name="connsiteX0" fmla="*/ 2370046 w 5676110"/>
              <a:gd name="connsiteY0" fmla="*/ 0 h 5167469"/>
              <a:gd name="connsiteX1" fmla="*/ 2370046 w 5676110"/>
              <a:gd name="connsiteY1" fmla="*/ 5165927 h 5167469"/>
              <a:gd name="connsiteX2" fmla="*/ 5676110 w 5676110"/>
              <a:gd name="connsiteY2" fmla="*/ 5165927 h 5167469"/>
              <a:gd name="connsiteX3" fmla="*/ 5676110 w 5676110"/>
              <a:gd name="connsiteY3" fmla="*/ 0 h 5167469"/>
              <a:gd name="connsiteX4" fmla="*/ 0 w 5676110"/>
              <a:gd name="connsiteY4" fmla="*/ 2584289 h 5167469"/>
              <a:gd name="connsiteX5" fmla="*/ 2273104 w 5676110"/>
              <a:gd name="connsiteY5" fmla="*/ 5162459 h 5167469"/>
              <a:gd name="connsiteX6" fmla="*/ 2370044 w 5676110"/>
              <a:gd name="connsiteY6" fmla="*/ 5167469 h 5167469"/>
              <a:gd name="connsiteX7" fmla="*/ 2370043 w 5676110"/>
              <a:gd name="connsiteY7" fmla="*/ 1109 h 5167469"/>
              <a:gd name="connsiteX8" fmla="*/ 2273104 w 5676110"/>
              <a:gd name="connsiteY8" fmla="*/ 6119 h 5167469"/>
              <a:gd name="connsiteX9" fmla="*/ 0 w 5676110"/>
              <a:gd name="connsiteY9" fmla="*/ 2584289 h 516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76110" h="5167469">
                <a:moveTo>
                  <a:pt x="2370046" y="0"/>
                </a:moveTo>
                <a:lnTo>
                  <a:pt x="2370046" y="5165927"/>
                </a:lnTo>
                <a:lnTo>
                  <a:pt x="5676110" y="5165927"/>
                </a:lnTo>
                <a:lnTo>
                  <a:pt x="5676110" y="0"/>
                </a:lnTo>
                <a:close/>
                <a:moveTo>
                  <a:pt x="0" y="2584289"/>
                </a:moveTo>
                <a:cubicBezTo>
                  <a:pt x="0" y="3926109"/>
                  <a:pt x="996335" y="5029746"/>
                  <a:pt x="2273104" y="5162459"/>
                </a:cubicBezTo>
                <a:lnTo>
                  <a:pt x="2370044" y="5167469"/>
                </a:lnTo>
                <a:lnTo>
                  <a:pt x="2370043" y="1109"/>
                </a:lnTo>
                <a:lnTo>
                  <a:pt x="2273104" y="6119"/>
                </a:lnTo>
                <a:cubicBezTo>
                  <a:pt x="996335" y="138833"/>
                  <a:pt x="0" y="1242470"/>
                  <a:pt x="0" y="2584289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2"/>
              </a:gs>
              <a:gs pos="26000">
                <a:srgbClr val="C95A84"/>
              </a:gs>
              <a:gs pos="65000">
                <a:schemeClr val="accent6"/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06F3896-19D4-4232-82CE-6C81979F6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91D0E40-FF26-4842-B967-3FA07E78DC55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BE4E0C1-B316-4C88-9FF8-5BA9F1C67DCE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13291B3-B6EE-40A3-8DD7-FA478AD26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0635413">
            <a:off x="7704887" y="942890"/>
            <a:ext cx="3900087" cy="4178958"/>
          </a:xfrm>
          <a:custGeom>
            <a:avLst/>
            <a:gdLst>
              <a:gd name="connsiteX0" fmla="*/ 2431955 w 3900087"/>
              <a:gd name="connsiteY0" fmla="*/ 93939 h 4178958"/>
              <a:gd name="connsiteX1" fmla="*/ 3900087 w 3900087"/>
              <a:gd name="connsiteY1" fmla="*/ 2089479 h 4178958"/>
              <a:gd name="connsiteX2" fmla="*/ 1810608 w 3900087"/>
              <a:gd name="connsiteY2" fmla="*/ 4178958 h 4178958"/>
              <a:gd name="connsiteX3" fmla="*/ 77979 w 3900087"/>
              <a:gd name="connsiteY3" fmla="*/ 3257727 h 4178958"/>
              <a:gd name="connsiteX4" fmla="*/ 0 w 3900087"/>
              <a:gd name="connsiteY4" fmla="*/ 3129368 h 4178958"/>
              <a:gd name="connsiteX5" fmla="*/ 831517 w 3900087"/>
              <a:gd name="connsiteY5" fmla="*/ 244058 h 4178958"/>
              <a:gd name="connsiteX6" fmla="*/ 997289 w 3900087"/>
              <a:gd name="connsiteY6" fmla="*/ 164202 h 4178958"/>
              <a:gd name="connsiteX7" fmla="*/ 1810608 w 3900087"/>
              <a:gd name="connsiteY7" fmla="*/ 0 h 4178958"/>
              <a:gd name="connsiteX8" fmla="*/ 2431955 w 390008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087" h="4178958">
                <a:moveTo>
                  <a:pt x="2431955" y="93939"/>
                </a:moveTo>
                <a:cubicBezTo>
                  <a:pt x="3282516" y="358491"/>
                  <a:pt x="3900087" y="1151865"/>
                  <a:pt x="3900087" y="2089479"/>
                </a:cubicBezTo>
                <a:cubicBezTo>
                  <a:pt x="3900087" y="3243466"/>
                  <a:pt x="2964595" y="4178958"/>
                  <a:pt x="1810608" y="4178958"/>
                </a:cubicBezTo>
                <a:cubicBezTo>
                  <a:pt x="1089366" y="4178958"/>
                  <a:pt x="453474" y="3813531"/>
                  <a:pt x="77979" y="3257727"/>
                </a:cubicBezTo>
                <a:lnTo>
                  <a:pt x="0" y="3129368"/>
                </a:lnTo>
                <a:lnTo>
                  <a:pt x="831517" y="244058"/>
                </a:lnTo>
                <a:lnTo>
                  <a:pt x="997289" y="164202"/>
                </a:lnTo>
                <a:cubicBezTo>
                  <a:pt x="1247270" y="58468"/>
                  <a:pt x="1522111" y="0"/>
                  <a:pt x="1810608" y="0"/>
                </a:cubicBezTo>
                <a:cubicBezTo>
                  <a:pt x="2026981" y="0"/>
                  <a:pt x="2235672" y="32888"/>
                  <a:pt x="2431955" y="93939"/>
                </a:cubicBezTo>
                <a:close/>
              </a:path>
            </a:pathLst>
          </a:custGeom>
          <a:gradFill>
            <a:gsLst>
              <a:gs pos="34000">
                <a:schemeClr val="bg1">
                  <a:alpha val="0"/>
                </a:schemeClr>
              </a:gs>
              <a:gs pos="100000">
                <a:schemeClr val="accent6">
                  <a:alpha val="35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4BB0C4-4982-9534-E355-6F700CA61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492" y="548640"/>
            <a:ext cx="5300038" cy="219456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43D0BC76-B58B-4508-A4FF-DC3D3ADB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2637200" y="2720615"/>
            <a:ext cx="5731597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0B619215-4E74-E001-1C4D-1EAAF5DA120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65955" y="1551008"/>
            <a:ext cx="4739422" cy="4264006"/>
          </a:xfrm>
        </p:spPr>
        <p:txBody>
          <a:bodyPr lIns="274320" anchor="ctr">
            <a:noAutofit/>
          </a:bodyPr>
          <a:lstStyle>
            <a:lvl1pPr marL="342900" indent="-342900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 marL="690372" indent="-342900">
              <a:spcBef>
                <a:spcPts val="1000"/>
              </a:spcBef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buFont typeface="Arial" panose="020B0604020202020204" pitchFamily="34" charset="0"/>
              <a:buChar char="•"/>
              <a:defRPr sz="2000"/>
            </a:lvl3pPr>
            <a:lvl4pPr marL="1540764" indent="-342900">
              <a:spcBef>
                <a:spcPts val="1000"/>
              </a:spcBef>
              <a:buFont typeface="Arial" panose="020B0604020202020204" pitchFamily="34" charset="0"/>
              <a:buChar char="•"/>
              <a:defRPr sz="2000"/>
            </a:lvl4pPr>
            <a:lvl5pPr marL="2114550" indent="-285750">
              <a:spcBef>
                <a:spcPts val="1000"/>
              </a:spcBef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264404F-5F25-5592-752D-3FD61806AFC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696492" y="3227402"/>
            <a:ext cx="5300038" cy="3004406"/>
          </a:xfrm>
        </p:spPr>
        <p:txBody>
          <a:bodyPr anchor="ctr">
            <a:normAutofit/>
          </a:bodyPr>
          <a:lstStyle>
            <a:lvl1pPr marL="347472" indent="-457200" algn="l">
              <a:spcBef>
                <a:spcPts val="1000"/>
              </a:spcBef>
              <a:buFont typeface="+mj-lt"/>
              <a:buAutoNum type="arabicPeriod"/>
              <a:defRPr sz="2000">
                <a:solidFill>
                  <a:schemeClr val="tx1"/>
                </a:solidFill>
              </a:defRPr>
            </a:lvl1pPr>
            <a:lvl2pPr marL="914400" indent="-457200">
              <a:spcBef>
                <a:spcPts val="1000"/>
              </a:spcBef>
              <a:buFont typeface="+mj-lt"/>
              <a:buAutoNum type="alphaLcPeriod"/>
              <a:defRPr/>
            </a:lvl2pPr>
            <a:lvl3pPr marL="1143000" indent="-342900">
              <a:spcBef>
                <a:spcPts val="1000"/>
              </a:spcBef>
              <a:buFont typeface="+mj-lt"/>
              <a:buAutoNum type="arabicParenR"/>
              <a:defRPr/>
            </a:lvl3pPr>
            <a:lvl4pPr marL="1600200" indent="-342900">
              <a:spcBef>
                <a:spcPts val="1000"/>
              </a:spcBef>
              <a:buFont typeface="+mj-lt"/>
              <a:buAutoNum type="alphaLcPeriod"/>
              <a:defRPr/>
            </a:lvl4pPr>
            <a:lvl5pPr marL="2057400" indent="-342900">
              <a:spcBef>
                <a:spcPts val="1000"/>
              </a:spcBef>
              <a:buFont typeface="+mj-lt"/>
              <a:buAutoNum type="romanLcPeriod"/>
              <a:defRPr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0"/>
            <a:endParaRPr lang="en-US"/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B0C91521-9FA7-4A68-9C94-30DAE875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10111" y="6409170"/>
            <a:ext cx="370239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43143B3C-F960-42CF-BBA0-4990E987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9A857F5-96C8-461D-A78C-38E92FE1C5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543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9266C16-8EA6-D555-3ADA-1DE20493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8562" y="366777"/>
            <a:ext cx="5216238" cy="33822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A2D2C88-FFBE-4F25-871F-68A09C5F53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409944"/>
          </a:xfrm>
          <a:solidFill>
            <a:schemeClr val="accent6"/>
          </a:solidFill>
        </p:spPr>
        <p:txBody>
          <a:bodyPr tIns="274320" anchor="t" anchorCtr="0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0529A2-5928-42C4-B397-6AEE7520D2C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18562" y="3923818"/>
            <a:ext cx="5216239" cy="2349660"/>
          </a:xfrm>
        </p:spPr>
        <p:txBody>
          <a:bodyPr tIns="91440">
            <a:noAutofit/>
          </a:bodyPr>
          <a:lstStyle>
            <a:lvl1pPr>
              <a:buNone/>
              <a:defRPr sz="2000">
                <a:solidFill>
                  <a:schemeClr val="tx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073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011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844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238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00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025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142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06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6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46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4" r:id="rId1"/>
    <p:sldLayoutId id="2147484145" r:id="rId2"/>
    <p:sldLayoutId id="2147484146" r:id="rId3"/>
    <p:sldLayoutId id="2147484147" r:id="rId4"/>
    <p:sldLayoutId id="2147484148" r:id="rId5"/>
    <p:sldLayoutId id="2147484149" r:id="rId6"/>
    <p:sldLayoutId id="2147484150" r:id="rId7"/>
    <p:sldLayoutId id="2147484151" r:id="rId8"/>
    <p:sldLayoutId id="2147484152" r:id="rId9"/>
    <p:sldLayoutId id="2147484153" r:id="rId10"/>
    <p:sldLayoutId id="2147484154" r:id="rId11"/>
    <p:sldLayoutId id="2147484155" r:id="rId12"/>
    <p:sldLayoutId id="2147484156" r:id="rId13"/>
    <p:sldLayoutId id="2147484157" r:id="rId14"/>
    <p:sldLayoutId id="2147484158" r:id="rId15"/>
    <p:sldLayoutId id="2147484159" r:id="rId16"/>
    <p:sldLayoutId id="2147484160" r:id="rId17"/>
    <p:sldLayoutId id="2147484161" r:id="rId18"/>
    <p:sldLayoutId id="2147484162" r:id="rId19"/>
    <p:sldLayoutId id="2147484163" r:id="rId20"/>
    <p:sldLayoutId id="2147484164" r:id="rId21"/>
    <p:sldLayoutId id="2147484165" r:id="rId22"/>
    <p:sldLayoutId id="2147484171" r:id="rId23"/>
    <p:sldLayoutId id="2147484173" r:id="rId24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25.jpeg"/><Relationship Id="rId9" Type="http://schemas.microsoft.com/office/2007/relationships/diagramDrawing" Target="../diagrams/drawing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9.jpeg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17.png"/><Relationship Id="rId5" Type="http://schemas.openxmlformats.org/officeDocument/2006/relationships/diagramData" Target="../diagrams/data1.xml"/><Relationship Id="rId10" Type="http://schemas.openxmlformats.org/officeDocument/2006/relationships/hyperlink" Target="https://excalidraw.com/#room=2ff000b70234bc8224ee,LoR4G5uoFmBF3TDbuEIfWg" TargetMode="External"/><Relationship Id="rId4" Type="http://schemas.openxmlformats.org/officeDocument/2006/relationships/image" Target="../media/image4.png"/><Relationship Id="rId9" Type="http://schemas.microsoft.com/office/2007/relationships/diagramDrawing" Target="../diagrams/drawing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E0F0A-3BC6-A4BF-0161-DCE0CBC0C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Music Transformation with AI</a:t>
            </a:r>
          </a:p>
        </p:txBody>
      </p:sp>
    </p:spTree>
    <p:extLst>
      <p:ext uri="{BB962C8B-B14F-4D97-AF65-F5344CB8AC3E}">
        <p14:creationId xmlns:p14="http://schemas.microsoft.com/office/powerpoint/2010/main" val="3899882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E24314-1866-8D75-6995-14F3C952A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 descr="Microphone and piano">
            <a:extLst>
              <a:ext uri="{FF2B5EF4-FFF2-40B4-BE49-F238E27FC236}">
                <a16:creationId xmlns:a16="http://schemas.microsoft.com/office/drawing/2014/main" id="{6CCE1DAA-832B-1BD2-4653-43643CCE577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alphaModFix amt="40000"/>
          </a:blip>
          <a:srcRect t="7547" b="75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D874AE-D134-6B60-2612-1D974DF08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1146231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C81F18-435B-AC9D-847B-E446C09F7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roup 301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6" name="Oval 305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7" name="Oval 306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8" name="Oval 307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9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0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1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12" name="Rectangle 311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0" name="Picture 9" descr="Headphones placed on surface illuminated by neon light">
            <a:extLst>
              <a:ext uri="{FF2B5EF4-FFF2-40B4-BE49-F238E27FC236}">
                <a16:creationId xmlns:a16="http://schemas.microsoft.com/office/drawing/2014/main" id="{EF0623BB-F0BF-141B-418F-EA92CAC1BA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51" r="1" b="17059"/>
          <a:stretch/>
        </p:blipFill>
        <p:spPr>
          <a:xfrm>
            <a:off x="477085" y="466162"/>
            <a:ext cx="11237832" cy="3937502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313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2856" y="3128074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58392"/>
            <a:ext cx="12192000" cy="3033446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Freeform 5">
            <a:extLst>
              <a:ext uri="{FF2B5EF4-FFF2-40B4-BE49-F238E27FC236}">
                <a16:creationId xmlns:a16="http://schemas.microsoft.com/office/drawing/2014/main" id="{C91E93A7-6C7F-4F77-9CB0-280D958EF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40CE1-D404-64B6-D956-B025274BC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110824"/>
            <a:ext cx="5015258" cy="1908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C6AB03-1DBA-1016-2535-F7E9698DB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1790" y="6335752"/>
            <a:ext cx="838199" cy="4308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spcAft>
                <a:spcPts val="600"/>
              </a:spcAft>
            </a:pPr>
            <a:fld id="{C01389E6-C847-4AD0-B56D-D205B2EAB1EE}" type="slidenum">
              <a:rPr lang="en-US" sz="1800">
                <a:solidFill>
                  <a:schemeClr val="accent1"/>
                </a:solidFill>
              </a:rPr>
              <a:pPr algn="r" defTabSz="914400">
                <a:spcAft>
                  <a:spcPts val="600"/>
                </a:spcAft>
              </a:pPr>
              <a:t>11</a:t>
            </a:fld>
            <a:endParaRPr lang="en-US" sz="1800">
              <a:solidFill>
                <a:schemeClr val="accent1"/>
              </a:solidFill>
            </a:endParaRPr>
          </a:p>
        </p:txBody>
      </p:sp>
      <p:graphicFrame>
        <p:nvGraphicFramePr>
          <p:cNvPr id="7" name="TextBox 2">
            <a:extLst>
              <a:ext uri="{FF2B5EF4-FFF2-40B4-BE49-F238E27FC236}">
                <a16:creationId xmlns:a16="http://schemas.microsoft.com/office/drawing/2014/main" id="{218F1443-C4B0-8F8F-1170-7325C3DD8881}"/>
              </a:ext>
            </a:extLst>
          </p:cNvPr>
          <p:cNvGraphicFramePr>
            <a:graphicFrameLocks noGrp="1"/>
          </p:cNvGraphicFramePr>
          <p:nvPr>
            <p:ph sz="quarter" idx="17"/>
            <p:extLst>
              <p:ext uri="{D42A27DB-BD31-4B8C-83A1-F6EECF244321}">
                <p14:modId xmlns:p14="http://schemas.microsoft.com/office/powerpoint/2010/main" val="4053410454"/>
              </p:ext>
            </p:extLst>
          </p:nvPr>
        </p:nvGraphicFramePr>
        <p:xfrm>
          <a:off x="6375894" y="4110824"/>
          <a:ext cx="4772509" cy="19089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88726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63CF9F-304E-55C6-A863-D64E28DA9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Silhouette of person with guitar performing on stage">
            <a:extLst>
              <a:ext uri="{FF2B5EF4-FFF2-40B4-BE49-F238E27FC236}">
                <a16:creationId xmlns:a16="http://schemas.microsoft.com/office/drawing/2014/main" id="{DC7E5C8B-9EA3-C6E7-1AFF-64E80A167C3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0" b="109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47FDC2-B3F1-1070-389A-C581DCD81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Project Demonstration</a:t>
            </a:r>
          </a:p>
        </p:txBody>
      </p:sp>
    </p:spTree>
    <p:extLst>
      <p:ext uri="{BB962C8B-B14F-4D97-AF65-F5344CB8AC3E}">
        <p14:creationId xmlns:p14="http://schemas.microsoft.com/office/powerpoint/2010/main" val="3187632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39A9CB4-A236-5B5F-44C8-2D0ADAD1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07" y="898787"/>
            <a:ext cx="3664236" cy="5434642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E2A8F52-87CC-9F93-2C0C-A65268821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799" y="898684"/>
            <a:ext cx="3905377" cy="5438613"/>
          </a:xfrm>
          <a:prstGeom prst="rect">
            <a:avLst/>
          </a:prstGeom>
        </p:spPr>
      </p:pic>
      <p:pic>
        <p:nvPicPr>
          <p:cNvPr id="5" name="Picture 4" descr="A screenshot of a music program&#10;&#10;Description automatically generated">
            <a:extLst>
              <a:ext uri="{FF2B5EF4-FFF2-40B4-BE49-F238E27FC236}">
                <a16:creationId xmlns:a16="http://schemas.microsoft.com/office/drawing/2014/main" id="{2157164A-0F9D-7DDC-D49D-513C34416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728" y="900316"/>
            <a:ext cx="3558153" cy="2259043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A94F013-9C6D-2C7E-629E-28D258545C95}"/>
              </a:ext>
            </a:extLst>
          </p:cNvPr>
          <p:cNvSpPr txBox="1">
            <a:spLocks/>
          </p:cNvSpPr>
          <p:nvPr/>
        </p:nvSpPr>
        <p:spPr>
          <a:xfrm>
            <a:off x="7887880" y="3158568"/>
            <a:ext cx="3557493" cy="6000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28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 Details </a:t>
            </a:r>
            <a:endParaRPr lang="en-US">
              <a:solidFill>
                <a:schemeClr val="tx1"/>
              </a:solidFill>
              <a:ea typeface="+mj-ea"/>
              <a:cs typeface="+mj-cs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FD68644-8270-972F-BCBA-49778115AB0F}"/>
              </a:ext>
            </a:extLst>
          </p:cNvPr>
          <p:cNvSpPr txBox="1">
            <a:spLocks/>
          </p:cNvSpPr>
          <p:nvPr/>
        </p:nvSpPr>
        <p:spPr>
          <a:xfrm>
            <a:off x="7958913" y="3760993"/>
            <a:ext cx="3415919" cy="257621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rgbClr val="FFFFFF"/>
              </a:buClr>
              <a:buFont typeface="+mj-lt"/>
              <a:buAutoNum type="arabicPeriod"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Separate Audio Stems: 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Separates bass, drums, voice, and instrumental from audio.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Clr>
                <a:srgbClr val="FFFFFF"/>
              </a:buClr>
              <a:buFont typeface="+mj-lt"/>
              <a:buAutoNum type="arabicPeriod"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Audio to MIDI: 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Converts audio to MIDI file.</a:t>
            </a:r>
          </a:p>
          <a:p>
            <a:pPr marL="342900" indent="-342900">
              <a:buClr>
                <a:srgbClr val="FFFFFF"/>
              </a:buClr>
              <a:buFont typeface="+mj-lt"/>
              <a:buAutoNum type="arabicPeriod"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Modify MIDI: 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Modifies the MIDI file changing the audio to other styles, scales, etc.</a:t>
            </a:r>
          </a:p>
          <a:p>
            <a:pPr marL="342900" indent="-342900">
              <a:buClr>
                <a:srgbClr val="FFFFFF"/>
              </a:buClr>
              <a:buFont typeface="+mj-lt"/>
              <a:buAutoNum type="arabicPeriod"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Lyrics Extraction: 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Extract lyrics from audio that contains vocals. </a:t>
            </a:r>
          </a:p>
          <a:p>
            <a:pPr marL="342900" indent="-342900">
              <a:buClr>
                <a:srgbClr val="FFFFFF"/>
              </a:buClr>
              <a:buAutoNum type="arabicPeriod"/>
            </a:pP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600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9296FF-BFBA-B0A5-EF39-78B24D9658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Placeholder 25" descr="Black and white 3D wave design">
            <a:extLst>
              <a:ext uri="{FF2B5EF4-FFF2-40B4-BE49-F238E27FC236}">
                <a16:creationId xmlns:a16="http://schemas.microsoft.com/office/drawing/2014/main" id="{E2F59A9A-7505-0EFB-A1DA-162E1B48CF6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8084BF-BAD0-C722-61D5-E47E63239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9449089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CEA1D3-EC42-78E3-1DA5-0A89BCC55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Placeholder 11" descr="Astronaut in a spacesuit in a white futuristic tunnel">
            <a:extLst>
              <a:ext uri="{FF2B5EF4-FFF2-40B4-BE49-F238E27FC236}">
                <a16:creationId xmlns:a16="http://schemas.microsoft.com/office/drawing/2014/main" id="{38B82A12-7AF5-E4A7-E72E-E042D9208E9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58" b="417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5537C7-7EB0-36EC-7BC5-05D859827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Future Goals</a:t>
            </a:r>
          </a:p>
        </p:txBody>
      </p:sp>
    </p:spTree>
    <p:extLst>
      <p:ext uri="{BB962C8B-B14F-4D97-AF65-F5344CB8AC3E}">
        <p14:creationId xmlns:p14="http://schemas.microsoft.com/office/powerpoint/2010/main" val="848439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AB4D81-8169-B7E2-BD7B-A604DA215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roup 159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7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8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9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0" name="Rectangle 169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53681A-1AEB-E2E7-5CF5-81B015A8A4E5}"/>
              </a:ext>
            </a:extLst>
          </p:cNvPr>
          <p:cNvSpPr txBox="1"/>
          <p:nvPr/>
        </p:nvSpPr>
        <p:spPr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bg2"/>
                </a:solidFill>
                <a:latin typeface="+mj-lt"/>
                <a:ea typeface="+mj-ea"/>
                <a:cs typeface="+mj-cs"/>
              </a:rPr>
              <a:t>Future Goals:</a:t>
            </a:r>
          </a:p>
        </p:txBody>
      </p:sp>
      <p:pic>
        <p:nvPicPr>
          <p:cNvPr id="6" name="Picture 5" descr="Close up of song composition">
            <a:extLst>
              <a:ext uri="{FF2B5EF4-FFF2-40B4-BE49-F238E27FC236}">
                <a16:creationId xmlns:a16="http://schemas.microsoft.com/office/drawing/2014/main" id="{412E028A-6BB8-0406-2CF1-58D08B0D1D8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327" r="14536" b="1"/>
          <a:stretch/>
        </p:blipFill>
        <p:spPr>
          <a:xfrm>
            <a:off x="1151467" y="2775951"/>
            <a:ext cx="3031901" cy="306716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2C7662-AFC7-2488-05E4-BFADD99AAED6}"/>
              </a:ext>
            </a:extLst>
          </p:cNvPr>
          <p:cNvSpPr txBox="1"/>
          <p:nvPr/>
        </p:nvSpPr>
        <p:spPr>
          <a:xfrm>
            <a:off x="4641336" y="2603500"/>
            <a:ext cx="6551597" cy="3416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 b="1">
                <a:solidFill>
                  <a:schemeClr val="tx1">
                    <a:lumMod val="75000"/>
                    <a:lumOff val="25000"/>
                  </a:schemeClr>
                </a:solidFill>
              </a:rPr>
              <a:t>Enhanced Audio Processing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</a:rPr>
              <a:t>Improve Instrument Separation: Develop advanced models for isolating multiple instruments more effectively within a given song.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</a:rPr>
              <a:t>Expand Training Data: Acquire diverse and well-labeled datasets for individual instruments to improve model training and accuracy for Audio to MIDI conversion, MIDI to Sheet Music, And MIDI w/ Text to MIDI conversion.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 b="1">
                <a:solidFill>
                  <a:schemeClr val="tx1">
                    <a:lumMod val="75000"/>
                    <a:lumOff val="25000"/>
                  </a:schemeClr>
                </a:solidFill>
              </a:rPr>
              <a:t>Improved Sheet Music Accuracy 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</a:rPr>
              <a:t>Refine MIDI Conversion: Address inaccuracies in MIDI translations caused by overlapping instrument tracks and notes.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</a:rPr>
              <a:t>Optimize Outputs: Develop methods to clean and simplify MIDI files, ensuring a single, coherent output for better sheet music generation.</a:t>
            </a:r>
          </a:p>
        </p:txBody>
      </p:sp>
    </p:spTree>
    <p:extLst>
      <p:ext uri="{BB962C8B-B14F-4D97-AF65-F5344CB8AC3E}">
        <p14:creationId xmlns:p14="http://schemas.microsoft.com/office/powerpoint/2010/main" val="539880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009FB0-0467-826A-7764-4CAF15C05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Vinyl record player">
            <a:extLst>
              <a:ext uri="{FF2B5EF4-FFF2-40B4-BE49-F238E27FC236}">
                <a16:creationId xmlns:a16="http://schemas.microsoft.com/office/drawing/2014/main" id="{26D41AC4-9A52-B1B0-67C1-83C49EBB72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E8725-F101-D3F6-5DCF-2D0047203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743575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E5D4A15D-C852-47D7-A7E3-7F8FEE9FCA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C06AA6A2-9E5B-46E6-82B0-8FC1CA723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11E7C01A-5F5B-4E17-B91B-26FA9ADB5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71DA43BF-6FE1-458D-A112-1687677B0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FAA5FF03-83FF-43B9-B66B-5FD05A958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C4D7AA7-0424-4C72-AE55-4B413DD47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BC2D80F1-5DC4-4396-B0E1-C774E82EC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6" name="Freeform 5">
              <a:extLst>
                <a:ext uri="{FF2B5EF4-FFF2-40B4-BE49-F238E27FC236}">
                  <a16:creationId xmlns:a16="http://schemas.microsoft.com/office/drawing/2014/main" id="{48171057-920A-4188-A18E-97D710A35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5">
              <a:extLst>
                <a:ext uri="{FF2B5EF4-FFF2-40B4-BE49-F238E27FC236}">
                  <a16:creationId xmlns:a16="http://schemas.microsoft.com/office/drawing/2014/main" id="{1C871B74-1D69-47F0-A28D-8F3454779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5">
              <a:extLst>
                <a:ext uri="{FF2B5EF4-FFF2-40B4-BE49-F238E27FC236}">
                  <a16:creationId xmlns:a16="http://schemas.microsoft.com/office/drawing/2014/main" id="{63001BDC-368C-49CC-9F3F-EAF38A0A4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6288FC2F-B192-42B2-90BE-517E1039B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FABE7-8ECC-AC95-B75B-DA93FAA8B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Working Tools</a:t>
            </a:r>
          </a:p>
        </p:txBody>
      </p:sp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E1997EF8-AB95-570C-AA1C-A84DA86A0A8C}"/>
              </a:ext>
            </a:extLst>
          </p:cNvPr>
          <p:cNvGraphicFramePr>
            <a:graphicFrameLocks noGrp="1"/>
          </p:cNvGraphicFramePr>
          <p:nvPr>
            <p:ph sz="quarter" idx="17"/>
            <p:extLst>
              <p:ext uri="{D42A27DB-BD31-4B8C-83A1-F6EECF244321}">
                <p14:modId xmlns:p14="http://schemas.microsoft.com/office/powerpoint/2010/main" val="2229538350"/>
              </p:ext>
            </p:extLst>
          </p:nvPr>
        </p:nvGraphicFramePr>
        <p:xfrm>
          <a:off x="1286934" y="2925232"/>
          <a:ext cx="9625383" cy="30864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98956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Placeholder 15" descr="A crowd of people at a concert">
            <a:extLst>
              <a:ext uri="{FF2B5EF4-FFF2-40B4-BE49-F238E27FC236}">
                <a16:creationId xmlns:a16="http://schemas.microsoft.com/office/drawing/2014/main" id="{B738B3C8-2472-9D7C-05F3-E321DB50B4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alphaModFix amt="40000"/>
          </a:blip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21D89C-9618-B2EB-EB94-00E6CF5F7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Project Summary</a:t>
            </a:r>
          </a:p>
        </p:txBody>
      </p:sp>
    </p:spTree>
    <p:extLst>
      <p:ext uri="{BB962C8B-B14F-4D97-AF65-F5344CB8AC3E}">
        <p14:creationId xmlns:p14="http://schemas.microsoft.com/office/powerpoint/2010/main" val="2065141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03A386-E654-4AAE-CA1D-D4E7FA546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9025F-20E7-679C-6473-FC82A9D52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6A25A-E895-06D9-BF97-C49DA125A902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>
            <a:normAutofit fontScale="92500" lnSpcReduction="10000"/>
          </a:bodyPr>
          <a:lstStyle/>
          <a:p>
            <a:pPr marL="228600" indent="0">
              <a:buNone/>
            </a:pPr>
            <a:r>
              <a:rPr lang="en-US"/>
              <a:t>Automating this process has the potential to revolutionize music production by: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/>
              <a:t>Streamlining workflows.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/>
              <a:t>Reducing production costs.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/>
              <a:t>Unlocking new creative possibilities.</a:t>
            </a:r>
          </a:p>
          <a:p>
            <a:pPr marL="228600" indent="0">
              <a:buNone/>
            </a:pPr>
            <a:r>
              <a:rPr lang="en-US"/>
              <a:t>It also provides valuable tools for music education by enabling learners to analyze and create music more effectively.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4D297E4-DD87-A10E-3CB3-ACE6B38A06F8}"/>
              </a:ext>
            </a:extLst>
          </p:cNvPr>
          <p:cNvSpPr txBox="1">
            <a:spLocks/>
          </p:cNvSpPr>
          <p:nvPr/>
        </p:nvSpPr>
        <p:spPr>
          <a:xfrm>
            <a:off x="626165" y="2219377"/>
            <a:ext cx="4529559" cy="4075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457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buNone/>
            </a:pPr>
            <a:r>
              <a:rPr lang="en-US" i="1"/>
              <a:t>The traditional process of separating and transcribing music from audio recordings is time-intensive and demands specialized expertise. </a:t>
            </a:r>
          </a:p>
          <a:p>
            <a:pPr marL="228600" indent="0">
              <a:buNone/>
            </a:pPr>
            <a:r>
              <a:rPr lang="en-US" i="1"/>
              <a:t>This creates accessibility barriers for many musicians and producers, limiting creative exploration and efficiency.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3521C94-3A98-E752-1D4E-D1EB121456DB}"/>
              </a:ext>
            </a:extLst>
          </p:cNvPr>
          <p:cNvSpPr txBox="1">
            <a:spLocks/>
          </p:cNvSpPr>
          <p:nvPr/>
        </p:nvSpPr>
        <p:spPr bwMode="gray">
          <a:xfrm>
            <a:off x="7239340" y="1122639"/>
            <a:ext cx="5219086" cy="10967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Importance</a:t>
            </a:r>
          </a:p>
        </p:txBody>
      </p:sp>
    </p:spTree>
    <p:extLst>
      <p:ext uri="{BB962C8B-B14F-4D97-AF65-F5344CB8AC3E}">
        <p14:creationId xmlns:p14="http://schemas.microsoft.com/office/powerpoint/2010/main" val="1482767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8897C-7FA3-E96C-C1A9-DD9DD2ED05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59BC3-81EA-DDDC-FB10-DDFEE4E1E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492" y="1976052"/>
            <a:ext cx="5300038" cy="767148"/>
          </a:xfrm>
        </p:spPr>
        <p:txBody>
          <a:bodyPr/>
          <a:lstStyle/>
          <a:p>
            <a:r>
              <a:rPr lang="en-US"/>
              <a:t>Vision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491A4E3-8713-A677-3B77-3FB56081F28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696492" y="2910864"/>
            <a:ext cx="4517608" cy="24078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/>
              <a:t>By achieving these goals, the AI-powered tool will empower musicians and producers to work more creatively and efficiently, transforming how music is created, learned, and experienced.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C52D025B-72A2-4B38-1F4D-CA9FB3FBEDD4}"/>
              </a:ext>
            </a:extLst>
          </p:cNvPr>
          <p:cNvSpPr>
            <a:spLocks noGrp="1" noChangeArrowheads="1"/>
          </p:cNvSpPr>
          <p:nvPr>
            <p:ph sz="quarter" idx="18"/>
          </p:nvPr>
        </p:nvSpPr>
        <p:spPr bwMode="auto">
          <a:xfrm>
            <a:off x="538956" y="1734568"/>
            <a:ext cx="4956553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Audio Separation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or use an AI model to isolate vocals and instruments from audio tracks with high accuracy.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Instrument Identification and Transcription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Convert separated instrument tracks into MIDI format for musical notation and perform further modification</a:t>
            </a:r>
            <a:r>
              <a:rPr lang="en-US" altLang="en-US" sz="1800">
                <a:latin typeface="Arial" panose="020B0604020202020204" pitchFamily="34" charset="0"/>
              </a:rPr>
              <a:t> to MIDI.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Vocal Transcription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Extract lyrics from vocals and align them with the music for a synchronized audio-lyric experience.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CE106DC-1935-50F8-7992-2820BD03526C}"/>
              </a:ext>
            </a:extLst>
          </p:cNvPr>
          <p:cNvSpPr txBox="1">
            <a:spLocks/>
          </p:cNvSpPr>
          <p:nvPr/>
        </p:nvSpPr>
        <p:spPr bwMode="gray">
          <a:xfrm>
            <a:off x="1117940" y="947145"/>
            <a:ext cx="5219086" cy="7874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515599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DED25A-905C-6465-1B1C-73E84090D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an wearing headphones on a balcony in the city at sunset">
            <a:extLst>
              <a:ext uri="{FF2B5EF4-FFF2-40B4-BE49-F238E27FC236}">
                <a16:creationId xmlns:a16="http://schemas.microsoft.com/office/drawing/2014/main" id="{5A946655-E718-D481-6E9B-52BB21C3963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1" b="80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AF545B-98A0-DF2E-A957-048EE74F3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>
                <a:solidFill>
                  <a:schemeClr val="tx1"/>
                </a:solidFill>
              </a:rPr>
              <a:t>Approach</a:t>
            </a:r>
          </a:p>
        </p:txBody>
      </p:sp>
    </p:spTree>
    <p:extLst>
      <p:ext uri="{BB962C8B-B14F-4D97-AF65-F5344CB8AC3E}">
        <p14:creationId xmlns:p14="http://schemas.microsoft.com/office/powerpoint/2010/main" val="4180869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78FA38-DC50-84DF-3793-993CE1C95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roup 114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2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FD2669AB-35DB-41EC-BE9C-DA80B60A3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90102" y="977273"/>
            <a:ext cx="6053670" cy="4903455"/>
          </a:xfrm>
          <a:custGeom>
            <a:avLst/>
            <a:gdLst>
              <a:gd name="connsiteX0" fmla="*/ 6053670 w 6053670"/>
              <a:gd name="connsiteY0" fmla="*/ 1098 h 4903455"/>
              <a:gd name="connsiteX1" fmla="*/ 6053670 w 6053670"/>
              <a:gd name="connsiteY1" fmla="*/ 424590 h 4903455"/>
              <a:gd name="connsiteX2" fmla="*/ 6053670 w 6053670"/>
              <a:gd name="connsiteY2" fmla="*/ 1254558 h 4903455"/>
              <a:gd name="connsiteX3" fmla="*/ 6053670 w 6053670"/>
              <a:gd name="connsiteY3" fmla="*/ 4903455 h 4903455"/>
              <a:gd name="connsiteX4" fmla="*/ 0 w 6053670"/>
              <a:gd name="connsiteY4" fmla="*/ 4903455 h 4903455"/>
              <a:gd name="connsiteX5" fmla="*/ 0 w 6053670"/>
              <a:gd name="connsiteY5" fmla="*/ 1249853 h 4903455"/>
              <a:gd name="connsiteX6" fmla="*/ 0 w 6053670"/>
              <a:gd name="connsiteY6" fmla="*/ 424590 h 4903455"/>
              <a:gd name="connsiteX7" fmla="*/ 0 w 6053670"/>
              <a:gd name="connsiteY7" fmla="*/ 0 h 4903455"/>
              <a:gd name="connsiteX8" fmla="*/ 35717 w 6053670"/>
              <a:gd name="connsiteY8" fmla="*/ 5488 h 4903455"/>
              <a:gd name="connsiteX9" fmla="*/ 140445 w 6053670"/>
              <a:gd name="connsiteY9" fmla="*/ 21641 h 4903455"/>
              <a:gd name="connsiteX10" fmla="*/ 216722 w 6053670"/>
              <a:gd name="connsiteY10" fmla="*/ 32932 h 4903455"/>
              <a:gd name="connsiteX11" fmla="*/ 307527 w 6053670"/>
              <a:gd name="connsiteY11" fmla="*/ 44850 h 4903455"/>
              <a:gd name="connsiteX12" fmla="*/ 415282 w 6053670"/>
              <a:gd name="connsiteY12" fmla="*/ 59121 h 4903455"/>
              <a:gd name="connsiteX13" fmla="*/ 534539 w 6053670"/>
              <a:gd name="connsiteY13" fmla="*/ 74175 h 4903455"/>
              <a:gd name="connsiteX14" fmla="*/ 668931 w 6053670"/>
              <a:gd name="connsiteY14" fmla="*/ 90014 h 4903455"/>
              <a:gd name="connsiteX15" fmla="*/ 815430 w 6053670"/>
              <a:gd name="connsiteY15" fmla="*/ 106794 h 4903455"/>
              <a:gd name="connsiteX16" fmla="*/ 974641 w 6053670"/>
              <a:gd name="connsiteY16" fmla="*/ 123574 h 4903455"/>
              <a:gd name="connsiteX17" fmla="*/ 1144144 w 6053670"/>
              <a:gd name="connsiteY17" fmla="*/ 140667 h 4903455"/>
              <a:gd name="connsiteX18" fmla="*/ 1326965 w 6053670"/>
              <a:gd name="connsiteY18" fmla="*/ 156506 h 4903455"/>
              <a:gd name="connsiteX19" fmla="*/ 1518261 w 6053670"/>
              <a:gd name="connsiteY19" fmla="*/ 171717 h 4903455"/>
              <a:gd name="connsiteX20" fmla="*/ 1720453 w 6053670"/>
              <a:gd name="connsiteY20" fmla="*/ 185518 h 4903455"/>
              <a:gd name="connsiteX21" fmla="*/ 1931121 w 6053670"/>
              <a:gd name="connsiteY21" fmla="*/ 198690 h 4903455"/>
              <a:gd name="connsiteX22" fmla="*/ 2150869 w 6053670"/>
              <a:gd name="connsiteY22" fmla="*/ 211079 h 4903455"/>
              <a:gd name="connsiteX23" fmla="*/ 2263467 w 6053670"/>
              <a:gd name="connsiteY23" fmla="*/ 215470 h 4903455"/>
              <a:gd name="connsiteX24" fmla="*/ 2378487 w 6053670"/>
              <a:gd name="connsiteY24" fmla="*/ 220332 h 4903455"/>
              <a:gd name="connsiteX25" fmla="*/ 2495323 w 6053670"/>
              <a:gd name="connsiteY25" fmla="*/ 224879 h 4903455"/>
              <a:gd name="connsiteX26" fmla="*/ 2612764 w 6053670"/>
              <a:gd name="connsiteY26" fmla="*/ 227859 h 4903455"/>
              <a:gd name="connsiteX27" fmla="*/ 2732627 w 6053670"/>
              <a:gd name="connsiteY27" fmla="*/ 230525 h 4903455"/>
              <a:gd name="connsiteX28" fmla="*/ 2853700 w 6053670"/>
              <a:gd name="connsiteY28" fmla="*/ 233348 h 4903455"/>
              <a:gd name="connsiteX29" fmla="*/ 2977195 w 6053670"/>
              <a:gd name="connsiteY29" fmla="*/ 235229 h 4903455"/>
              <a:gd name="connsiteX30" fmla="*/ 3101900 w 6053670"/>
              <a:gd name="connsiteY30" fmla="*/ 235229 h 4903455"/>
              <a:gd name="connsiteX31" fmla="*/ 3227817 w 6053670"/>
              <a:gd name="connsiteY31" fmla="*/ 236170 h 4903455"/>
              <a:gd name="connsiteX32" fmla="*/ 3354944 w 6053670"/>
              <a:gd name="connsiteY32" fmla="*/ 235229 h 4903455"/>
              <a:gd name="connsiteX33" fmla="*/ 3483887 w 6053670"/>
              <a:gd name="connsiteY33" fmla="*/ 233348 h 4903455"/>
              <a:gd name="connsiteX34" fmla="*/ 3612830 w 6053670"/>
              <a:gd name="connsiteY34" fmla="*/ 231623 h 4903455"/>
              <a:gd name="connsiteX35" fmla="*/ 3743589 w 6053670"/>
              <a:gd name="connsiteY35" fmla="*/ 227859 h 4903455"/>
              <a:gd name="connsiteX36" fmla="*/ 3875559 w 6053670"/>
              <a:gd name="connsiteY36" fmla="*/ 223938 h 4903455"/>
              <a:gd name="connsiteX37" fmla="*/ 4007529 w 6053670"/>
              <a:gd name="connsiteY37" fmla="*/ 219391 h 4903455"/>
              <a:gd name="connsiteX38" fmla="*/ 4140710 w 6053670"/>
              <a:gd name="connsiteY38" fmla="*/ 212961 h 4903455"/>
              <a:gd name="connsiteX39" fmla="*/ 4275102 w 6053670"/>
              <a:gd name="connsiteY39" fmla="*/ 205277 h 4903455"/>
              <a:gd name="connsiteX40" fmla="*/ 4410098 w 6053670"/>
              <a:gd name="connsiteY40" fmla="*/ 197907 h 4903455"/>
              <a:gd name="connsiteX41" fmla="*/ 4545096 w 6053670"/>
              <a:gd name="connsiteY41" fmla="*/ 188498 h 4903455"/>
              <a:gd name="connsiteX42" fmla="*/ 4681909 w 6053670"/>
              <a:gd name="connsiteY42" fmla="*/ 177207 h 4903455"/>
              <a:gd name="connsiteX43" fmla="*/ 4816905 w 6053670"/>
              <a:gd name="connsiteY43" fmla="*/ 165916 h 4903455"/>
              <a:gd name="connsiteX44" fmla="*/ 4954323 w 6053670"/>
              <a:gd name="connsiteY44" fmla="*/ 152899 h 4903455"/>
              <a:gd name="connsiteX45" fmla="*/ 5092347 w 6053670"/>
              <a:gd name="connsiteY45" fmla="*/ 138629 h 4903455"/>
              <a:gd name="connsiteX46" fmla="*/ 5228555 w 6053670"/>
              <a:gd name="connsiteY46" fmla="*/ 123574 h 4903455"/>
              <a:gd name="connsiteX47" fmla="*/ 5366578 w 6053670"/>
              <a:gd name="connsiteY47" fmla="*/ 106010 h 4903455"/>
              <a:gd name="connsiteX48" fmla="*/ 5503997 w 6053670"/>
              <a:gd name="connsiteY48" fmla="*/ 87192 h 4903455"/>
              <a:gd name="connsiteX49" fmla="*/ 5642020 w 6053670"/>
              <a:gd name="connsiteY49" fmla="*/ 68530 h 4903455"/>
              <a:gd name="connsiteX50" fmla="*/ 5779438 w 6053670"/>
              <a:gd name="connsiteY50" fmla="*/ 46733 h 4903455"/>
              <a:gd name="connsiteX51" fmla="*/ 5916251 w 6053670"/>
              <a:gd name="connsiteY51" fmla="*/ 24464 h 490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4903455">
                <a:moveTo>
                  <a:pt x="6053670" y="1098"/>
                </a:moveTo>
                <a:lnTo>
                  <a:pt x="6053670" y="424590"/>
                </a:lnTo>
                <a:lnTo>
                  <a:pt x="6053670" y="1254558"/>
                </a:lnTo>
                <a:lnTo>
                  <a:pt x="6053670" y="4903455"/>
                </a:lnTo>
                <a:lnTo>
                  <a:pt x="0" y="4903455"/>
                </a:lnTo>
                <a:lnTo>
                  <a:pt x="0" y="1249853"/>
                </a:lnTo>
                <a:lnTo>
                  <a:pt x="0" y="424590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8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1069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49246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13D55CD4-A577-7D54-472B-262E543D2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cap="all">
                <a:ln w="3175" cmpd="sng">
                  <a:noFill/>
                </a:ln>
                <a:solidFill>
                  <a:schemeClr val="tx1"/>
                </a:solidFill>
              </a:rPr>
              <a:t>Concept pathway…</a:t>
            </a:r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DDF5341-983C-D8ED-7C27-BF9ACAF94D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21709" t="229" r="46794" b="27186"/>
          <a:stretch/>
        </p:blipFill>
        <p:spPr>
          <a:xfrm>
            <a:off x="7418226" y="645106"/>
            <a:ext cx="4125317" cy="5585369"/>
          </a:xfrm>
          <a:prstGeom prst="rect">
            <a:avLst/>
          </a:prstGeom>
        </p:spPr>
      </p:pic>
      <p:sp>
        <p:nvSpPr>
          <p:cNvPr id="130" name="Rectangle 129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133" name="Content Placeholder 14">
            <a:extLst>
              <a:ext uri="{FF2B5EF4-FFF2-40B4-BE49-F238E27FC236}">
                <a16:creationId xmlns:a16="http://schemas.microsoft.com/office/drawing/2014/main" id="{4BC14D03-59F4-2DDA-1E8B-06A027A63AB2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792683985"/>
              </p:ext>
            </p:extLst>
          </p:nvPr>
        </p:nvGraphicFramePr>
        <p:xfrm>
          <a:off x="639098" y="2264261"/>
          <a:ext cx="6072776" cy="38117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527746E-330C-D88C-5392-6A5752527581}"/>
              </a:ext>
            </a:extLst>
          </p:cNvPr>
          <p:cNvSpPr txBox="1"/>
          <p:nvPr/>
        </p:nvSpPr>
        <p:spPr>
          <a:xfrm flipH="1">
            <a:off x="485763" y="645106"/>
            <a:ext cx="52071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Excalidraw</a:t>
            </a:r>
            <a:r>
              <a:rPr lang="en-US" sz="1400" i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Concept Graph: </a:t>
            </a:r>
            <a:r>
              <a:rPr lang="en-US" sz="1400" i="1" dirty="0">
                <a:solidFill>
                  <a:schemeClr val="accent2">
                    <a:lumMod val="60000"/>
                    <a:lumOff val="40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en-US" sz="1400" i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83EBA6-35D2-C0FF-7C48-1E837CC0CB59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-62199" t="-9724" r="63524" b="283"/>
          <a:stretch/>
        </p:blipFill>
        <p:spPr>
          <a:xfrm>
            <a:off x="467265" y="0"/>
            <a:ext cx="101499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865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Placeholder 11" descr="Computer script on a screen">
            <a:extLst>
              <a:ext uri="{FF2B5EF4-FFF2-40B4-BE49-F238E27FC236}">
                <a16:creationId xmlns:a16="http://schemas.microsoft.com/office/drawing/2014/main" id="{B68C918A-113D-5F0D-FEF1-6A1B324F3E2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2" b="82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4E3CDB-8F10-031F-0251-2F78B559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>
                <a:solidFill>
                  <a:schemeClr val="tx1"/>
                </a:solidFill>
              </a:rPr>
              <a:t>Data Exploration</a:t>
            </a:r>
          </a:p>
        </p:txBody>
      </p:sp>
    </p:spTree>
    <p:extLst>
      <p:ext uri="{BB962C8B-B14F-4D97-AF65-F5344CB8AC3E}">
        <p14:creationId xmlns:p14="http://schemas.microsoft.com/office/powerpoint/2010/main" val="32991290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264CC-788F-3D85-B682-1754A97FC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9B7D6D-B6CD-9882-3EBB-62D349730ABD}"/>
              </a:ext>
            </a:extLst>
          </p:cNvPr>
          <p:cNvSpPr txBox="1"/>
          <p:nvPr/>
        </p:nvSpPr>
        <p:spPr>
          <a:xfrm>
            <a:off x="210902" y="237138"/>
            <a:ext cx="60969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requirements: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699026-9B0E-10D8-2A1E-4A94C242B8B3}"/>
              </a:ext>
            </a:extLst>
          </p:cNvPr>
          <p:cNvSpPr txBox="1"/>
          <p:nvPr/>
        </p:nvSpPr>
        <p:spPr>
          <a:xfrm>
            <a:off x="464024" y="2554417"/>
            <a:ext cx="609698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750"/>
              </a:spcBef>
              <a:spcAft>
                <a:spcPts val="1875"/>
              </a:spcAft>
            </a:pPr>
            <a:r>
              <a:rPr lang="en-US" sz="1200" b="0" i="0" dirty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Data Collection was </a:t>
            </a:r>
            <a:r>
              <a:rPr lang="en-US" sz="1200" b="0" i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difficult w</a:t>
            </a:r>
            <a:r>
              <a:rPr lang="en-US" sz="1200">
                <a:solidFill>
                  <a:srgbClr val="2B2B2B"/>
                </a:solidFill>
                <a:latin typeface="Roboto" panose="02000000000000000000" pitchFamily="2" charset="0"/>
              </a:rPr>
              <a:t>ith</a:t>
            </a:r>
            <a:endParaRPr lang="en-US" sz="1200" b="0" i="0" dirty="0">
              <a:solidFill>
                <a:srgbClr val="2B2B2B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194C29-4785-61C7-B815-2D811AD76079}"/>
              </a:ext>
            </a:extLst>
          </p:cNvPr>
          <p:cNvSpPr txBox="1"/>
          <p:nvPr/>
        </p:nvSpPr>
        <p:spPr>
          <a:xfrm>
            <a:off x="7422776" y="34444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CNN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9AEC59-35F9-CE44-12F3-5BD002D98B19}"/>
              </a:ext>
            </a:extLst>
          </p:cNvPr>
          <p:cNvSpPr txBox="1"/>
          <p:nvPr/>
        </p:nvSpPr>
        <p:spPr>
          <a:xfrm>
            <a:off x="504825" y="723987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  <a:buAutoNum type="arabicPeriod"/>
            </a:pPr>
            <a:r>
              <a:rPr lang="en-US" dirty="0">
                <a:solidFill>
                  <a:srgbClr val="2B2B2B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b="0" i="0" dirty="0">
                <a:solidFill>
                  <a:srgbClr val="2B2B2B"/>
                </a:solidFill>
                <a:effectLst/>
                <a:latin typeface="Roboto"/>
                <a:ea typeface="Roboto"/>
                <a:cs typeface="Roboto"/>
              </a:rPr>
              <a:t>An overview of the data collection, cleanup, and exploration processes. </a:t>
            </a:r>
            <a:r>
              <a:rPr lang="en-US" b="0" i="0" dirty="0">
                <a:solidFill>
                  <a:srgbClr val="2B2B2B"/>
                </a:solidFill>
                <a:effectLst/>
                <a:highlight>
                  <a:srgbClr val="FFFF00"/>
                </a:highlight>
                <a:latin typeface="Roboto"/>
                <a:ea typeface="Roboto"/>
                <a:cs typeface="Roboto"/>
              </a:rPr>
              <a:t>Include a description of how you evaluated the trained model</a:t>
            </a:r>
            <a:r>
              <a:rPr lang="en-US" b="0" i="0" dirty="0">
                <a:solidFill>
                  <a:srgbClr val="2B2B2B"/>
                </a:solidFill>
                <a:effectLst/>
                <a:latin typeface="Roboto"/>
                <a:ea typeface="Roboto"/>
                <a:cs typeface="Roboto"/>
              </a:rPr>
              <a:t>(s) using testing data. (5 points)</a:t>
            </a:r>
          </a:p>
        </p:txBody>
      </p:sp>
      <p:pic>
        <p:nvPicPr>
          <p:cNvPr id="2" name="Skillet - Hero">
            <a:hlinkClick r:id="" action="ppaction://media"/>
            <a:extLst>
              <a:ext uri="{FF2B5EF4-FFF2-40B4-BE49-F238E27FC236}">
                <a16:creationId xmlns:a16="http://schemas.microsoft.com/office/drawing/2014/main" id="{50FC4B5F-FD7D-726B-1B90-DA7F9D7AD1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25" y="98425"/>
            <a:ext cx="406400" cy="406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3B77E3-DF85-93AF-B706-79AA5FCA4A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5060" y="3097721"/>
            <a:ext cx="4612916" cy="36618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0BB48C4-78FD-EB0D-A544-56FD3561AE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3644" y="1294216"/>
            <a:ext cx="6763098" cy="181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333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8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8D77D-C5D0-F4B5-04B2-E3C88B272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FD0FF-2B55-F9B0-782E-BA0D0300B973}"/>
              </a:ext>
            </a:extLst>
          </p:cNvPr>
          <p:cNvSpPr txBox="1"/>
          <p:nvPr/>
        </p:nvSpPr>
        <p:spPr>
          <a:xfrm>
            <a:off x="210902" y="237138"/>
            <a:ext cx="60969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requirements: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7ABA5A-6C0E-C57A-8E65-8F4C9A20F220}"/>
              </a:ext>
            </a:extLst>
          </p:cNvPr>
          <p:cNvSpPr txBox="1"/>
          <p:nvPr/>
        </p:nvSpPr>
        <p:spPr>
          <a:xfrm>
            <a:off x="464024" y="2554417"/>
            <a:ext cx="6096982" cy="39934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750"/>
              </a:spcBef>
              <a:spcAft>
                <a:spcPts val="1875"/>
              </a:spcAft>
              <a:buFont typeface="+mj-lt"/>
              <a:buAutoNum type="arabicPeriod" startAt="5"/>
            </a:pPr>
            <a:r>
              <a:rPr lang="en-US" sz="1200" b="0" i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You must use one additional library or technology NOT covered in class, such as:</a:t>
            </a:r>
          </a:p>
          <a:p>
            <a:pPr algn="l">
              <a:spcBef>
                <a:spcPts val="750"/>
              </a:spcBef>
              <a:spcAft>
                <a:spcPts val="1875"/>
              </a:spcAft>
              <a:buFont typeface="Arial" panose="020B0604020202020204" pitchFamily="34" charset="0"/>
              <a:buChar char="•"/>
            </a:pPr>
            <a:r>
              <a:rPr lang="en-US" sz="1200" b="0" i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Valence Aware Dictionary for Sentiment Reasoning (VADER)</a:t>
            </a:r>
          </a:p>
          <a:p>
            <a:pPr algn="l">
              <a:spcBef>
                <a:spcPts val="750"/>
              </a:spcBef>
              <a:spcAft>
                <a:spcPts val="1875"/>
              </a:spcAft>
              <a:buFont typeface="Arial" panose="020B0604020202020204" pitchFamily="34" charset="0"/>
              <a:buChar char="•"/>
            </a:pPr>
            <a:r>
              <a:rPr lang="en-US" sz="1200" b="0" i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Whisper (OpenAI’s automatic speech recognition system)</a:t>
            </a:r>
          </a:p>
          <a:p>
            <a:pPr algn="l">
              <a:spcBef>
                <a:spcPts val="750"/>
              </a:spcBef>
              <a:spcAft>
                <a:spcPts val="1875"/>
              </a:spcAft>
              <a:buFont typeface="Arial" panose="020B0604020202020204" pitchFamily="34" charset="0"/>
              <a:buChar char="•"/>
            </a:pPr>
            <a:r>
              <a:rPr lang="en-US" sz="1200" b="0" i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DALL·E (OpenAI’s text-to-image model)</a:t>
            </a:r>
          </a:p>
          <a:p>
            <a:pPr algn="l">
              <a:spcBef>
                <a:spcPts val="750"/>
              </a:spcBef>
              <a:spcAft>
                <a:spcPts val="1875"/>
              </a:spcAft>
              <a:buFont typeface="Arial" panose="020B0604020202020204" pitchFamily="34" charset="0"/>
              <a:buChar char="•"/>
            </a:pPr>
            <a:r>
              <a:rPr lang="en-US" sz="1200" b="0" i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Other OpenAI capabilities, including:</a:t>
            </a:r>
          </a:p>
          <a:p>
            <a:pPr marL="742950" lvl="1" indent="-285750" algn="l">
              <a:spcBef>
                <a:spcPts val="750"/>
              </a:spcBef>
              <a:spcAft>
                <a:spcPts val="1875"/>
              </a:spcAft>
              <a:buFont typeface="Arial" panose="020B0604020202020204" pitchFamily="34" charset="0"/>
              <a:buChar char="•"/>
            </a:pPr>
            <a:r>
              <a:rPr lang="en-US" sz="1200" b="0" i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Text-to-speech</a:t>
            </a:r>
          </a:p>
          <a:p>
            <a:pPr marL="742950" lvl="1" indent="-285750" algn="l">
              <a:spcBef>
                <a:spcPts val="750"/>
              </a:spcBef>
              <a:spcAft>
                <a:spcPts val="1875"/>
              </a:spcAft>
              <a:buFont typeface="Arial" panose="020B0604020202020204" pitchFamily="34" charset="0"/>
              <a:buChar char="•"/>
            </a:pPr>
            <a:r>
              <a:rPr lang="en-US" sz="1200" b="0" i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GPT-4 with vision (GPT-4V)</a:t>
            </a:r>
          </a:p>
          <a:p>
            <a:pPr algn="l">
              <a:spcBef>
                <a:spcPts val="750"/>
              </a:spcBef>
              <a:spcAft>
                <a:spcPts val="1875"/>
              </a:spcAft>
              <a:buFont typeface="Arial" panose="020B0604020202020204" pitchFamily="34" charset="0"/>
              <a:buChar char="•"/>
            </a:pPr>
            <a:r>
              <a:rPr lang="en-US" sz="1200" b="0" i="0" err="1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PyTorch</a:t>
            </a:r>
            <a:endParaRPr lang="en-US" sz="1200" b="0" i="0">
              <a:solidFill>
                <a:srgbClr val="2B2B2B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1F256-5205-7146-8D8D-5E1B0452D55E}"/>
              </a:ext>
            </a:extLst>
          </p:cNvPr>
          <p:cNvSpPr txBox="1"/>
          <p:nvPr/>
        </p:nvSpPr>
        <p:spPr>
          <a:xfrm>
            <a:off x="7422776" y="34444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CNN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5ED3C2-CC46-98A5-39BC-4294F3D43E00}"/>
              </a:ext>
            </a:extLst>
          </p:cNvPr>
          <p:cNvSpPr txBox="1"/>
          <p:nvPr/>
        </p:nvSpPr>
        <p:spPr>
          <a:xfrm>
            <a:off x="330200" y="118691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  <a:buAutoNum type="arabicPeriod"/>
            </a:pPr>
            <a:r>
              <a:rPr lang="en-US" dirty="0">
                <a:solidFill>
                  <a:srgbClr val="2B2B2B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b="0" i="0" dirty="0">
                <a:solidFill>
                  <a:srgbClr val="2B2B2B"/>
                </a:solidFill>
                <a:effectLst/>
                <a:latin typeface="Roboto"/>
                <a:ea typeface="Roboto"/>
                <a:cs typeface="Roboto"/>
              </a:rPr>
              <a:t>An overview of the data collection, cleanup, and exploration processes. </a:t>
            </a:r>
            <a:r>
              <a:rPr lang="en-US" b="0" i="0" dirty="0">
                <a:solidFill>
                  <a:srgbClr val="2B2B2B"/>
                </a:solidFill>
                <a:effectLst/>
                <a:highlight>
                  <a:srgbClr val="FFFF00"/>
                </a:highlight>
                <a:latin typeface="Roboto"/>
                <a:ea typeface="Roboto"/>
                <a:cs typeface="Roboto"/>
              </a:rPr>
              <a:t>Include a description of how you evaluated the trained model</a:t>
            </a:r>
            <a:r>
              <a:rPr lang="en-US" b="0" i="0" dirty="0">
                <a:solidFill>
                  <a:srgbClr val="2B2B2B"/>
                </a:solidFill>
                <a:effectLst/>
                <a:latin typeface="Roboto"/>
                <a:ea typeface="Roboto"/>
                <a:cs typeface="Roboto"/>
              </a:rPr>
              <a:t>(s) using testing data. (5 points)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554848-8199-BFFD-DA76-947E615E0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50" y="3716933"/>
            <a:ext cx="5956686" cy="29198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0370AD-64E7-3D65-B288-5C7BCFEBB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566" y="773644"/>
            <a:ext cx="5844759" cy="303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8461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31</TotalTime>
  <Words>1134</Words>
  <Application>Microsoft Office PowerPoint</Application>
  <PresentationFormat>Widescreen</PresentationFormat>
  <Paragraphs>121</Paragraphs>
  <Slides>18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Century Gothic</vt:lpstr>
      <vt:lpstr>Roboto</vt:lpstr>
      <vt:lpstr>Wingdings</vt:lpstr>
      <vt:lpstr>Wingdings 3</vt:lpstr>
      <vt:lpstr>Ion Boardroom</vt:lpstr>
      <vt:lpstr>Music Transformation with AI</vt:lpstr>
      <vt:lpstr>Project Summary</vt:lpstr>
      <vt:lpstr>Problem</vt:lpstr>
      <vt:lpstr>Vision</vt:lpstr>
      <vt:lpstr>Approach</vt:lpstr>
      <vt:lpstr>Concept pathway…</vt:lpstr>
      <vt:lpstr>Data Exploration</vt:lpstr>
      <vt:lpstr>PowerPoint Presentation</vt:lpstr>
      <vt:lpstr>PowerPoint Presentation</vt:lpstr>
      <vt:lpstr>Challenges</vt:lpstr>
      <vt:lpstr>Challenges</vt:lpstr>
      <vt:lpstr>Project Demonstration</vt:lpstr>
      <vt:lpstr>PowerPoint Presentation</vt:lpstr>
      <vt:lpstr>DEMO</vt:lpstr>
      <vt:lpstr>Future Goals</vt:lpstr>
      <vt:lpstr>PowerPoint Presentation</vt:lpstr>
      <vt:lpstr>Results</vt:lpstr>
      <vt:lpstr>Working 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Corey Holton</dc:creator>
  <cp:lastModifiedBy>Corey Holton</cp:lastModifiedBy>
  <cp:revision>1</cp:revision>
  <dcterms:created xsi:type="dcterms:W3CDTF">2024-11-19T20:34:35Z</dcterms:created>
  <dcterms:modified xsi:type="dcterms:W3CDTF">2024-12-31T03:41:09Z</dcterms:modified>
</cp:coreProperties>
</file>

<file path=docProps/thumbnail.jpeg>
</file>